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F1C-85AB-4D77-A051-D93F64B0C634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8334-E177-4C4E-A4DF-0828975C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4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F1C-85AB-4D77-A051-D93F64B0C634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8334-E177-4C4E-A4DF-0828975C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3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F1C-85AB-4D77-A051-D93F64B0C634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8334-E177-4C4E-A4DF-0828975C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3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F1C-85AB-4D77-A051-D93F64B0C634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8334-E177-4C4E-A4DF-0828975C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8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F1C-85AB-4D77-A051-D93F64B0C634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8334-E177-4C4E-A4DF-0828975C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6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F1C-85AB-4D77-A051-D93F64B0C634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8334-E177-4C4E-A4DF-0828975C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7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F1C-85AB-4D77-A051-D93F64B0C634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8334-E177-4C4E-A4DF-0828975C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F1C-85AB-4D77-A051-D93F64B0C634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8334-E177-4C4E-A4DF-0828975C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8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F1C-85AB-4D77-A051-D93F64B0C634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8334-E177-4C4E-A4DF-0828975C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6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F1C-85AB-4D77-A051-D93F64B0C634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8334-E177-4C4E-A4DF-0828975C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3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F1C-85AB-4D77-A051-D93F64B0C634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8334-E177-4C4E-A4DF-0828975C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0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BF1C-85AB-4D77-A051-D93F64B0C634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98334-E177-4C4E-A4DF-0828975C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2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.usek.edu.lb/wf/_login.aspx?url=https://s.usek.edu.lb/wf/main.aspx?pid%3dSTUDY_ABRO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450980" y="5372750"/>
            <a:ext cx="11290040" cy="111499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9000">
                <a:schemeClr val="bg1">
                  <a:lumMod val="85000"/>
                  <a:shade val="67500"/>
                  <a:satMod val="115000"/>
                </a:schemeClr>
              </a:gs>
              <a:gs pos="0">
                <a:srgbClr val="939393"/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7763069" y="2351315"/>
            <a:ext cx="4217795" cy="18776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7000">
                <a:schemeClr val="bg1">
                  <a:lumMod val="85000"/>
                  <a:shade val="67500"/>
                  <a:satMod val="115000"/>
                </a:schemeClr>
              </a:gs>
              <a:gs pos="6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558270" y="2103521"/>
            <a:ext cx="2758348" cy="284431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1000">
                <a:schemeClr val="bg1">
                  <a:lumMod val="85000"/>
                  <a:shade val="67500"/>
                  <a:satMod val="115000"/>
                </a:schemeClr>
              </a:gs>
              <a:gs pos="48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224420" y="1964070"/>
            <a:ext cx="3730508" cy="282748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6000">
                <a:schemeClr val="bg1">
                  <a:lumMod val="85000"/>
                  <a:shade val="67500"/>
                  <a:satMod val="115000"/>
                </a:schemeClr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8" y="412153"/>
            <a:ext cx="884698" cy="8846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4420" y="2112970"/>
            <a:ext cx="3730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ERASMUS + PROGRAM: WHAT IS IT?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5061" y="2298486"/>
            <a:ext cx="1944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FOR HOW </a:t>
            </a:r>
            <a:r>
              <a:rPr lang="fr-FR" sz="1600" dirty="0" smtClean="0">
                <a:latin typeface="Baskerville Old Face" panose="02020602080505020303" pitchFamily="18" charset="0"/>
              </a:rPr>
              <a:t>LONG?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2811" y="2418424"/>
            <a:ext cx="4128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WHAT DOES THE SCOLARSHIP COVER?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56" y="2516486"/>
            <a:ext cx="3421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-A chance to </a:t>
            </a:r>
            <a:r>
              <a:rPr lang="fr-FR" dirty="0" err="1">
                <a:latin typeface="Baskerville Old Face" panose="02020602080505020303" pitchFamily="18" charset="0"/>
              </a:rPr>
              <a:t>spend</a:t>
            </a:r>
            <a:r>
              <a:rPr lang="fr-FR" dirty="0">
                <a:latin typeface="Baskerville Old Face" panose="02020602080505020303" pitchFamily="18" charset="0"/>
              </a:rPr>
              <a:t> a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abroad</a:t>
            </a:r>
            <a:endParaRPr lang="fr-FR" dirty="0">
              <a:latin typeface="Baskerville Old Face" panose="02020602080505020303" pitchFamily="18" charset="0"/>
            </a:endParaRP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Meet</a:t>
            </a:r>
            <a:r>
              <a:rPr lang="fr-FR" dirty="0">
                <a:latin typeface="Baskerville Old Face" panose="02020602080505020303" pitchFamily="18" charset="0"/>
              </a:rPr>
              <a:t> new people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-Discover </a:t>
            </a:r>
            <a:r>
              <a:rPr lang="fr-FR" dirty="0" err="1">
                <a:latin typeface="Baskerville Old Face" panose="02020602080505020303" pitchFamily="18" charset="0"/>
              </a:rPr>
              <a:t>other</a:t>
            </a:r>
            <a:r>
              <a:rPr lang="fr-FR" dirty="0">
                <a:latin typeface="Baskerville Old Face" panose="02020602080505020303" pitchFamily="18" charset="0"/>
              </a:rPr>
              <a:t> cultures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-Benefit from a scholarship that covers your whole duration of stay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9974" y="2685134"/>
            <a:ext cx="2694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askerville Old Face" panose="02020602080505020303" pitchFamily="18" charset="0"/>
              </a:rPr>
              <a:t>You can go on an Erasmus </a:t>
            </a:r>
            <a:r>
              <a:rPr lang="fr-FR" dirty="0" err="1">
                <a:latin typeface="Baskerville Old Face" panose="02020602080505020303" pitchFamily="18" charset="0"/>
              </a:rPr>
              <a:t>funded</a:t>
            </a:r>
            <a:r>
              <a:rPr lang="fr-FR" dirty="0">
                <a:latin typeface="Baskerville Old Face" panose="02020602080505020303" pitchFamily="18" charset="0"/>
              </a:rPr>
              <a:t> program for </a:t>
            </a: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1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endParaRPr lang="fr-FR" dirty="0">
              <a:latin typeface="Baskerville Old Face" panose="02020602080505020303" pitchFamily="18" charset="0"/>
            </a:endParaRP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NB: It </a:t>
            </a:r>
            <a:r>
              <a:rPr lang="fr-FR" dirty="0" err="1">
                <a:latin typeface="Baskerville Old Face" panose="02020602080505020303" pitchFamily="18" charset="0"/>
              </a:rPr>
              <a:t>shouldn’t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be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1st </a:t>
            </a:r>
            <a:r>
              <a:rPr lang="fr-FR" dirty="0" err="1">
                <a:latin typeface="Baskerville Old Face" panose="02020602080505020303" pitchFamily="18" charset="0"/>
              </a:rPr>
              <a:t>year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r>
              <a:rPr lang="fr-FR" dirty="0">
                <a:latin typeface="Baskerville Old Face" panose="02020602080505020303" pitchFamily="18" charset="0"/>
              </a:rPr>
              <a:t> or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last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0385" y="2825644"/>
            <a:ext cx="269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-Ticket </a:t>
            </a:r>
            <a:r>
              <a:rPr lang="fr-FR" dirty="0" err="1">
                <a:latin typeface="Baskerville Old Face" panose="02020602080505020303" pitchFamily="18" charset="0"/>
              </a:rPr>
              <a:t>fees</a:t>
            </a:r>
            <a:r>
              <a:rPr lang="fr-FR" dirty="0">
                <a:latin typeface="Baskerville Old Face" panose="02020602080505020303" pitchFamily="18" charset="0"/>
              </a:rPr>
              <a:t> (</a:t>
            </a:r>
            <a:r>
              <a:rPr lang="fr-FR" dirty="0" err="1">
                <a:latin typeface="Baskerville Old Face" panose="02020602080505020303" pitchFamily="18" charset="0"/>
              </a:rPr>
              <a:t>Around</a:t>
            </a:r>
            <a:r>
              <a:rPr lang="fr-FR" dirty="0">
                <a:latin typeface="Baskerville Old Face" panose="02020602080505020303" pitchFamily="18" charset="0"/>
              </a:rPr>
              <a:t> 365 euros)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Between</a:t>
            </a:r>
            <a:r>
              <a:rPr lang="fr-FR" dirty="0">
                <a:latin typeface="Baskerville Old Face" panose="02020602080505020303" pitchFamily="18" charset="0"/>
              </a:rPr>
              <a:t> 650 and 800 euros per </a:t>
            </a:r>
            <a:r>
              <a:rPr lang="fr-FR" dirty="0" err="1">
                <a:latin typeface="Baskerville Old Face" panose="02020602080505020303" pitchFamily="18" charset="0"/>
              </a:rPr>
              <a:t>month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193" y="5807492"/>
            <a:ext cx="113506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To </a:t>
            </a:r>
            <a:r>
              <a:rPr lang="fr-FR" dirty="0" err="1">
                <a:latin typeface="Baskerville Old Face" panose="02020602080505020303" pitchFamily="18" charset="0"/>
              </a:rPr>
              <a:t>apply</a:t>
            </a:r>
            <a:r>
              <a:rPr lang="fr-FR" dirty="0">
                <a:latin typeface="Baskerville Old Face" panose="02020602080505020303" pitchFamily="18" charset="0"/>
              </a:rPr>
              <a:t> for a </a:t>
            </a:r>
            <a:r>
              <a:rPr lang="fr-FR" dirty="0" err="1">
                <a:latin typeface="Baskerville Old Face" panose="02020602080505020303" pitchFamily="18" charset="0"/>
              </a:rPr>
              <a:t>scholarship</a:t>
            </a:r>
            <a:r>
              <a:rPr lang="fr-FR" dirty="0">
                <a:latin typeface="Baskerville Old Face" panose="02020602080505020303" pitchFamily="18" charset="0"/>
              </a:rPr>
              <a:t> at </a:t>
            </a:r>
            <a:r>
              <a:rPr lang="fr-FR" dirty="0" err="1">
                <a:latin typeface="Baskerville Old Face" panose="02020602080505020303" pitchFamily="18" charset="0"/>
              </a:rPr>
              <a:t>University</a:t>
            </a:r>
            <a:r>
              <a:rPr lang="fr-FR" dirty="0">
                <a:latin typeface="Baskerville Old Face" panose="02020602080505020303" pitchFamily="18" charset="0"/>
              </a:rPr>
              <a:t> of Cadiz, </a:t>
            </a:r>
            <a:r>
              <a:rPr lang="fr-FR" dirty="0" err="1">
                <a:latin typeface="Baskerville Old Face" panose="02020602080505020303" pitchFamily="18" charset="0"/>
              </a:rPr>
              <a:t>please</a:t>
            </a:r>
            <a:r>
              <a:rPr lang="fr-FR" dirty="0">
                <a:latin typeface="Baskerville Old Face" panose="02020602080505020303" pitchFamily="18" charset="0"/>
              </a:rPr>
              <a:t> click </a:t>
            </a:r>
            <a:r>
              <a:rPr lang="fr-FR" dirty="0">
                <a:latin typeface="Baskerville Old Face" panose="02020602080505020303" pitchFamily="18" charset="0"/>
                <a:hlinkClick r:id="rId3"/>
              </a:rPr>
              <a:t>here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19" y="527497"/>
            <a:ext cx="3675592" cy="7480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4544" y="1437443"/>
            <a:ext cx="1141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		  </a:t>
            </a:r>
            <a:r>
              <a:rPr lang="fr-FR" sz="2400" dirty="0" err="1">
                <a:latin typeface="Baskerville Old Face" panose="02020602080505020303" pitchFamily="18" charset="0"/>
              </a:rPr>
              <a:t>University</a:t>
            </a:r>
            <a:r>
              <a:rPr lang="fr-FR" sz="2400" dirty="0">
                <a:latin typeface="Baskerville Old Face" panose="02020602080505020303" pitchFamily="18" charset="0"/>
              </a:rPr>
              <a:t> of Cadiz – Open Call for all S</a:t>
            </a:r>
            <a:r>
              <a:rPr lang="fr-FR" sz="2400">
                <a:latin typeface="Baskerville Old Face" panose="02020602080505020303" pitchFamily="18" charset="0"/>
              </a:rPr>
              <a:t>tudents</a:t>
            </a:r>
            <a:r>
              <a:rPr lang="fr-FR" sz="2400" dirty="0">
                <a:latin typeface="Baskerville Old Face" panose="02020602080505020303" pitchFamily="18" charset="0"/>
              </a:rPr>
              <a:t> for 2020-2021 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533556" y="5502864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latin typeface="Baskerville Old Face" panose="02020602080505020303" pitchFamily="18" charset="0"/>
              </a:rPr>
              <a:t>HOW TO APPLY?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212" y="301660"/>
            <a:ext cx="922484" cy="122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8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Corentin E. Carret</dc:creator>
  <cp:lastModifiedBy>Sandy Belle Milan</cp:lastModifiedBy>
  <cp:revision>7</cp:revision>
  <dcterms:created xsi:type="dcterms:W3CDTF">2020-08-28T06:56:57Z</dcterms:created>
  <dcterms:modified xsi:type="dcterms:W3CDTF">2020-09-24T08:26:54Z</dcterms:modified>
</cp:coreProperties>
</file>