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0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8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9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5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5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0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62F59-EEC1-4350-98F0-FD14551CA18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9686-6761-4C19-8684-2B1956BA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6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68" y="2141213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0" y="2368640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Eskisehir </a:t>
            </a:r>
            <a:r>
              <a:rPr lang="fr-FR" dirty="0" err="1">
                <a:latin typeface="Baskerville Old Face" panose="02020602080505020303" pitchFamily="18" charset="0"/>
              </a:rPr>
              <a:t>Technical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089674" y="1368011"/>
            <a:ext cx="9304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Baskerville Old Face" panose="02020602080505020303" pitchFamily="18" charset="0"/>
              </a:rPr>
              <a:t>Eskisehir </a:t>
            </a:r>
            <a:r>
              <a:rPr lang="fr-FR" sz="2400" dirty="0" err="1">
                <a:latin typeface="Baskerville Old Face" panose="02020602080505020303" pitchFamily="18" charset="0"/>
              </a:rPr>
              <a:t>Technical</a:t>
            </a:r>
            <a:r>
              <a:rPr lang="fr-FR" sz="2400" dirty="0">
                <a:latin typeface="Baskerville Old Face" panose="02020602080505020303" pitchFamily="18" charset="0"/>
              </a:rPr>
              <a:t>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– Open Call for all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945" y="434453"/>
            <a:ext cx="948612" cy="94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60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7</cp:revision>
  <dcterms:created xsi:type="dcterms:W3CDTF">2020-08-28T07:26:38Z</dcterms:created>
  <dcterms:modified xsi:type="dcterms:W3CDTF">2020-09-24T09:06:53Z</dcterms:modified>
</cp:coreProperties>
</file>