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3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3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6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9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7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2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4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2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4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A156-5959-48A1-867E-C654A36FC8C6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199B-E5EA-44F1-9E9C-FE440CFA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2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298486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John Paul II </a:t>
            </a:r>
            <a:r>
              <a:rPr lang="fr-FR" dirty="0" err="1">
                <a:latin typeface="Baskerville Old Face" panose="02020602080505020303" pitchFamily="18" charset="0"/>
              </a:rPr>
              <a:t>Catholic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Lublin,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24420" y="1437443"/>
            <a:ext cx="11611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Baskerville Old Face" panose="02020602080505020303" pitchFamily="18" charset="0"/>
              </a:rPr>
              <a:t>John Paul II </a:t>
            </a:r>
            <a:r>
              <a:rPr lang="fr-FR" sz="2000" dirty="0" err="1">
                <a:latin typeface="Baskerville Old Face" panose="02020602080505020303" pitchFamily="18" charset="0"/>
              </a:rPr>
              <a:t>Catholic</a:t>
            </a:r>
            <a:r>
              <a:rPr lang="fr-FR" sz="2000" dirty="0">
                <a:latin typeface="Baskerville Old Face" panose="02020602080505020303" pitchFamily="18" charset="0"/>
              </a:rPr>
              <a:t> </a:t>
            </a:r>
            <a:r>
              <a:rPr lang="fr-FR" sz="2000" dirty="0" err="1">
                <a:latin typeface="Baskerville Old Face" panose="02020602080505020303" pitchFamily="18" charset="0"/>
              </a:rPr>
              <a:t>University</a:t>
            </a:r>
            <a:r>
              <a:rPr lang="fr-FR" sz="2000" dirty="0">
                <a:latin typeface="Baskerville Old Face" panose="02020602080505020303" pitchFamily="18" charset="0"/>
              </a:rPr>
              <a:t> </a:t>
            </a:r>
            <a:r>
              <a:rPr lang="fr-FR" sz="2000">
                <a:latin typeface="Baskerville Old Face" panose="02020602080505020303" pitchFamily="18" charset="0"/>
              </a:rPr>
              <a:t>of Lublin – </a:t>
            </a:r>
            <a:r>
              <a:rPr lang="fr-FR" sz="2000" dirty="0">
                <a:latin typeface="Baskerville Old Face" panose="02020602080505020303" pitchFamily="18" charset="0"/>
              </a:rPr>
              <a:t>Open Call for Psychology or </a:t>
            </a:r>
            <a:r>
              <a:rPr lang="fr-FR" sz="2000" dirty="0" err="1">
                <a:latin typeface="Baskerville Old Face" panose="02020602080505020303" pitchFamily="18" charset="0"/>
              </a:rPr>
              <a:t>Philosophy</a:t>
            </a:r>
            <a:r>
              <a:rPr lang="fr-FR" sz="2000" dirty="0">
                <a:latin typeface="Baskerville Old Face" panose="02020602080505020303" pitchFamily="18" charset="0"/>
              </a:rPr>
              <a:t> </a:t>
            </a:r>
            <a:r>
              <a:rPr lang="fr-FR" sz="2000" dirty="0" err="1">
                <a:latin typeface="Baskerville Old Face" panose="02020602080505020303" pitchFamily="18" charset="0"/>
              </a:rPr>
              <a:t>Students</a:t>
            </a:r>
            <a:r>
              <a:rPr lang="fr-FR" sz="2000" dirty="0">
                <a:latin typeface="Baskerville Old Face" panose="02020602080505020303" pitchFamily="18" charset="0"/>
              </a:rPr>
              <a:t> for 2020-2021 </a:t>
            </a:r>
            <a:endParaRPr lang="en-US" sz="20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380" y="594496"/>
            <a:ext cx="2124502" cy="80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85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7</cp:revision>
  <dcterms:created xsi:type="dcterms:W3CDTF">2020-08-28T07:09:05Z</dcterms:created>
  <dcterms:modified xsi:type="dcterms:W3CDTF">2020-09-24T09:07:01Z</dcterms:modified>
</cp:coreProperties>
</file>