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1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9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0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8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7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0AB2-9AE2-47A9-9FE5-2DBD4AC3195E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FD97-D28C-48FC-BE0D-2D73270A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03387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Peter </a:t>
            </a:r>
            <a:r>
              <a:rPr lang="fr-FR" dirty="0" err="1">
                <a:latin typeface="Baskerville Old Face" panose="02020602080505020303" pitchFamily="18" charset="0"/>
              </a:rPr>
              <a:t>Pazmany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Catholic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</a:t>
            </a:r>
            <a:r>
              <a:rPr lang="fr-FR" sz="2400" dirty="0">
                <a:latin typeface="Baskerville Old Face" panose="02020602080505020303" pitchFamily="18" charset="0"/>
              </a:rPr>
              <a:t>Peter </a:t>
            </a:r>
            <a:r>
              <a:rPr lang="fr-FR" sz="2400" dirty="0" err="1">
                <a:latin typeface="Baskerville Old Face" panose="02020602080505020303" pitchFamily="18" charset="0"/>
              </a:rPr>
              <a:t>Pazmany</a:t>
            </a:r>
            <a:r>
              <a:rPr lang="fr-FR" sz="2400" dirty="0">
                <a:latin typeface="Baskerville Old Face" panose="02020602080505020303" pitchFamily="18" charset="0"/>
              </a:rPr>
              <a:t> </a:t>
            </a:r>
            <a:r>
              <a:rPr lang="fr-FR" sz="2400" dirty="0" err="1">
                <a:latin typeface="Baskerville Old Face" panose="02020602080505020303" pitchFamily="18" charset="0"/>
              </a:rPr>
              <a:t>Catholic</a:t>
            </a:r>
            <a:r>
              <a:rPr lang="fr-FR" sz="2400" dirty="0">
                <a:latin typeface="Baskerville Old Face" panose="02020602080505020303" pitchFamily="18" charset="0"/>
              </a:rPr>
              <a:t>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– Open Call for Law S</a:t>
            </a:r>
            <a:r>
              <a:rPr lang="fr-FR" sz="2400">
                <a:latin typeface="Baskerville Old Face" panose="02020602080505020303" pitchFamily="18" charset="0"/>
              </a:rPr>
              <a:t>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3" y="128092"/>
            <a:ext cx="1932847" cy="138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0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2020-08-28T07:18:24Z</dcterms:created>
  <dcterms:modified xsi:type="dcterms:W3CDTF">2020-09-24T09:07:08Z</dcterms:modified>
</cp:coreProperties>
</file>