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90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72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2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88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4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932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0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06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1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38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4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4D2CE-85E0-4D0F-9EE9-EAF498E9BE60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E0331-F2D4-4D06-98F8-A29D186CCE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42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374209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Université de Poitiers,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 err="1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544" y="1437443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		  </a:t>
            </a:r>
            <a:r>
              <a:rPr lang="fr-FR" sz="2400" dirty="0">
                <a:latin typeface="Baskerville Old Face" panose="02020602080505020303" pitchFamily="18" charset="0"/>
              </a:rPr>
              <a:t>Université de Poitiers – Open Call for Law S</a:t>
            </a:r>
            <a:r>
              <a:rPr lang="fr-FR" sz="2400">
                <a:latin typeface="Baskerville Old Face" panose="02020602080505020303" pitchFamily="18" charset="0"/>
              </a:rPr>
              <a:t>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2488" y="412153"/>
            <a:ext cx="1361526" cy="834999"/>
          </a:xfrm>
          <a:prstGeom prst="rect">
            <a:avLst/>
          </a:prstGeom>
        </p:spPr>
      </p:pic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3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106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10</cp:revision>
  <dcterms:created xsi:type="dcterms:W3CDTF">2020-08-28T06:36:02Z</dcterms:created>
  <dcterms:modified xsi:type="dcterms:W3CDTF">2020-09-24T09:07:20Z</dcterms:modified>
</cp:coreProperties>
</file>