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9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0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1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71C8-ECE6-4438-9DB8-4930B1DD8382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B807D-5810-447F-8C44-8F8D4EC4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633" y="2347209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Roma </a:t>
            </a:r>
            <a:r>
              <a:rPr lang="fr-FR" dirty="0" err="1">
                <a:latin typeface="Baskerville Old Face" panose="02020602080505020303" pitchFamily="18" charset="0"/>
              </a:rPr>
              <a:t>Tre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of Roma </a:t>
            </a:r>
            <a:r>
              <a:rPr lang="fr-FR" sz="2400" dirty="0" err="1">
                <a:latin typeface="Baskerville Old Face" panose="02020602080505020303" pitchFamily="18" charset="0"/>
              </a:rPr>
              <a:t>Tre</a:t>
            </a:r>
            <a:r>
              <a:rPr lang="fr-FR" sz="2400">
                <a:latin typeface="Baskerville Old Face" panose="02020602080505020303" pitchFamily="18" charset="0"/>
              </a:rPr>
              <a:t> – </a:t>
            </a:r>
            <a:r>
              <a:rPr lang="fr-FR" sz="2400" dirty="0">
                <a:latin typeface="Baskerville Old Face" panose="02020602080505020303" pitchFamily="18" charset="0"/>
              </a:rPr>
              <a:t>Open Call for Fine Arts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837" y="502857"/>
            <a:ext cx="1370045" cy="70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5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2020-08-28T07:01:27Z</dcterms:created>
  <dcterms:modified xsi:type="dcterms:W3CDTF">2020-09-24T09:07:27Z</dcterms:modified>
</cp:coreProperties>
</file>