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7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1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9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AB1-1322-4E72-8633-D38E6BBB77F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C96D1-F0D1-4DFD-836B-88FD0C921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282" y="2363543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UniLaSalle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7446" y="1437443"/>
            <a:ext cx="11718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100" dirty="0">
                <a:latin typeface="Baskerville Old Face" panose="02020602080505020303" pitchFamily="18" charset="0"/>
              </a:rPr>
              <a:t>L’Institut polytechnique </a:t>
            </a:r>
            <a:r>
              <a:rPr lang="fr-FR" sz="2100" dirty="0" err="1">
                <a:latin typeface="Baskerville Old Face" panose="02020602080505020303" pitchFamily="18" charset="0"/>
              </a:rPr>
              <a:t>UniLaSalle</a:t>
            </a:r>
            <a:r>
              <a:rPr lang="fr-FR" sz="2100" dirty="0">
                <a:latin typeface="Baskerville Old Face" panose="02020602080505020303" pitchFamily="18" charset="0"/>
              </a:rPr>
              <a:t> – Open Call for all Engineering and Nutrition </a:t>
            </a:r>
            <a:r>
              <a:rPr lang="fr-FR" sz="2100" dirty="0" err="1">
                <a:latin typeface="Baskerville Old Face" panose="02020602080505020303" pitchFamily="18" charset="0"/>
              </a:rPr>
              <a:t>Students</a:t>
            </a:r>
            <a:r>
              <a:rPr lang="fr-FR" sz="2100" dirty="0">
                <a:latin typeface="Baskerville Old Face" panose="02020602080505020303" pitchFamily="18" charset="0"/>
              </a:rPr>
              <a:t> for 2020-2021 </a:t>
            </a:r>
            <a:endParaRPr lang="en-US" sz="21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534" y="637139"/>
            <a:ext cx="1986040" cy="7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7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2020-08-28T07:13:08Z</dcterms:created>
  <dcterms:modified xsi:type="dcterms:W3CDTF">2020-09-24T09:33:38Z</dcterms:modified>
</cp:coreProperties>
</file>