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A5AB1-1322-4E72-8633-D38E6BBB77FD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C96D1-F0D1-4DFD-836B-88FD0C921C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347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A5AB1-1322-4E72-8633-D38E6BBB77FD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C96D1-F0D1-4DFD-836B-88FD0C921C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014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A5AB1-1322-4E72-8633-D38E6BBB77FD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C96D1-F0D1-4DFD-836B-88FD0C921C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875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A5AB1-1322-4E72-8633-D38E6BBB77FD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C96D1-F0D1-4DFD-836B-88FD0C921C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019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A5AB1-1322-4E72-8633-D38E6BBB77FD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C96D1-F0D1-4DFD-836B-88FD0C921C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227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A5AB1-1322-4E72-8633-D38E6BBB77FD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C96D1-F0D1-4DFD-836B-88FD0C921C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799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A5AB1-1322-4E72-8633-D38E6BBB77FD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C96D1-F0D1-4DFD-836B-88FD0C921C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359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A5AB1-1322-4E72-8633-D38E6BBB77FD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C96D1-F0D1-4DFD-836B-88FD0C921C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099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A5AB1-1322-4E72-8633-D38E6BBB77FD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C96D1-F0D1-4DFD-836B-88FD0C921C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631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A5AB1-1322-4E72-8633-D38E6BBB77FD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C96D1-F0D1-4DFD-836B-88FD0C921C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965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A5AB1-1322-4E72-8633-D38E6BBB77FD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C96D1-F0D1-4DFD-836B-88FD0C921C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206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4A5AB1-1322-4E72-8633-D38E6BBB77FD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CC96D1-F0D1-4DFD-836B-88FD0C921C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952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s.usek.edu.lb/wf/_login.aspx?url=https://s.usek.edu.lb/wf/main.aspx?pid%3dSTUDY_ABROAD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/>
          <p:cNvSpPr/>
          <p:nvPr/>
        </p:nvSpPr>
        <p:spPr>
          <a:xfrm>
            <a:off x="450980" y="5372750"/>
            <a:ext cx="11290040" cy="1114999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29000">
                <a:schemeClr val="bg1">
                  <a:lumMod val="85000"/>
                  <a:shade val="67500"/>
                  <a:satMod val="115000"/>
                </a:schemeClr>
              </a:gs>
              <a:gs pos="0">
                <a:srgbClr val="939393"/>
              </a:gs>
              <a:gs pos="71000">
                <a:schemeClr val="bg1">
                  <a:lumMod val="85000"/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: Rounded Corners 4"/>
          <p:cNvSpPr/>
          <p:nvPr/>
        </p:nvSpPr>
        <p:spPr>
          <a:xfrm>
            <a:off x="7763069" y="2351315"/>
            <a:ext cx="4217795" cy="1877656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27000">
                <a:schemeClr val="bg1">
                  <a:lumMod val="85000"/>
                  <a:shade val="67500"/>
                  <a:satMod val="115000"/>
                </a:schemeClr>
              </a:gs>
              <a:gs pos="60000">
                <a:schemeClr val="bg1">
                  <a:lumMod val="85000"/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/>
          <p:cNvSpPr/>
          <p:nvPr/>
        </p:nvSpPr>
        <p:spPr>
          <a:xfrm>
            <a:off x="4558270" y="2103521"/>
            <a:ext cx="2758348" cy="2844313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21000">
                <a:schemeClr val="bg1">
                  <a:lumMod val="85000"/>
                  <a:shade val="67500"/>
                  <a:satMod val="115000"/>
                </a:schemeClr>
              </a:gs>
              <a:gs pos="48000">
                <a:schemeClr val="bg1">
                  <a:lumMod val="85000"/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: Rounded Corners 6"/>
          <p:cNvSpPr/>
          <p:nvPr/>
        </p:nvSpPr>
        <p:spPr>
          <a:xfrm>
            <a:off x="224420" y="1964070"/>
            <a:ext cx="3730508" cy="2827484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26000">
                <a:schemeClr val="bg1">
                  <a:lumMod val="85000"/>
                  <a:shade val="67500"/>
                  <a:satMod val="115000"/>
                </a:schemeClr>
              </a:gs>
              <a:gs pos="71000">
                <a:schemeClr val="bg1">
                  <a:lumMod val="85000"/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778" y="412153"/>
            <a:ext cx="884698" cy="88469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24420" y="2112970"/>
            <a:ext cx="37305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latin typeface="Baskerville Old Face" panose="02020602080505020303" pitchFamily="18" charset="0"/>
              </a:rPr>
              <a:t>ERASMUS + PROGRAM: WHAT IS IT?</a:t>
            </a:r>
            <a:endParaRPr lang="en-US" sz="1600" dirty="0">
              <a:latin typeface="Baskerville Old Face" panose="02020602080505020303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04282" y="2363543"/>
            <a:ext cx="19447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latin typeface="Baskerville Old Face" panose="02020602080505020303" pitchFamily="18" charset="0"/>
              </a:rPr>
              <a:t>FOR HOW </a:t>
            </a:r>
            <a:r>
              <a:rPr lang="fr-FR" sz="1600" dirty="0" smtClean="0">
                <a:latin typeface="Baskerville Old Face" panose="02020602080505020303" pitchFamily="18" charset="0"/>
              </a:rPr>
              <a:t>LONG?</a:t>
            </a:r>
            <a:endParaRPr lang="en-US" sz="1600" dirty="0">
              <a:latin typeface="Baskerville Old Face" panose="02020602080505020303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852811" y="2418424"/>
            <a:ext cx="41280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latin typeface="Baskerville Old Face" panose="02020602080505020303" pitchFamily="18" charset="0"/>
              </a:rPr>
              <a:t>WHAT DOES THE SCOLARSHIP COVER?</a:t>
            </a:r>
            <a:endParaRPr lang="en-US" sz="1600" dirty="0">
              <a:latin typeface="Baskerville Old Face" panose="02020602080505020303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3556" y="2516486"/>
            <a:ext cx="34213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Baskerville Old Face" panose="02020602080505020303" pitchFamily="18" charset="0"/>
              </a:rPr>
              <a:t>-A chance to </a:t>
            </a:r>
            <a:r>
              <a:rPr lang="fr-FR" dirty="0" err="1">
                <a:latin typeface="Baskerville Old Face" panose="02020602080505020303" pitchFamily="18" charset="0"/>
              </a:rPr>
              <a:t>spend</a:t>
            </a:r>
            <a:r>
              <a:rPr lang="fr-FR" dirty="0">
                <a:latin typeface="Baskerville Old Face" panose="02020602080505020303" pitchFamily="18" charset="0"/>
              </a:rPr>
              <a:t> a </a:t>
            </a:r>
            <a:r>
              <a:rPr lang="fr-FR" dirty="0" err="1">
                <a:latin typeface="Baskerville Old Face" panose="02020602080505020303" pitchFamily="18" charset="0"/>
              </a:rPr>
              <a:t>semester</a:t>
            </a:r>
            <a:r>
              <a:rPr lang="fr-FR" dirty="0">
                <a:latin typeface="Baskerville Old Face" panose="02020602080505020303" pitchFamily="18" charset="0"/>
              </a:rPr>
              <a:t> </a:t>
            </a:r>
            <a:r>
              <a:rPr lang="fr-FR" dirty="0" err="1">
                <a:latin typeface="Baskerville Old Face" panose="02020602080505020303" pitchFamily="18" charset="0"/>
              </a:rPr>
              <a:t>abroad</a:t>
            </a:r>
            <a:endParaRPr lang="fr-FR" dirty="0">
              <a:latin typeface="Baskerville Old Face" panose="02020602080505020303" pitchFamily="18" charset="0"/>
            </a:endParaRPr>
          </a:p>
          <a:p>
            <a:r>
              <a:rPr lang="fr-FR" dirty="0">
                <a:latin typeface="Baskerville Old Face" panose="02020602080505020303" pitchFamily="18" charset="0"/>
              </a:rPr>
              <a:t>-</a:t>
            </a:r>
            <a:r>
              <a:rPr lang="fr-FR" dirty="0" err="1">
                <a:latin typeface="Baskerville Old Face" panose="02020602080505020303" pitchFamily="18" charset="0"/>
              </a:rPr>
              <a:t>Meet</a:t>
            </a:r>
            <a:r>
              <a:rPr lang="fr-FR" dirty="0">
                <a:latin typeface="Baskerville Old Face" panose="02020602080505020303" pitchFamily="18" charset="0"/>
              </a:rPr>
              <a:t> new people </a:t>
            </a:r>
          </a:p>
          <a:p>
            <a:r>
              <a:rPr lang="fr-FR" dirty="0">
                <a:latin typeface="Baskerville Old Face" panose="02020602080505020303" pitchFamily="18" charset="0"/>
              </a:rPr>
              <a:t>-Discover </a:t>
            </a:r>
            <a:r>
              <a:rPr lang="fr-FR" dirty="0" err="1">
                <a:latin typeface="Baskerville Old Face" panose="02020602080505020303" pitchFamily="18" charset="0"/>
              </a:rPr>
              <a:t>other</a:t>
            </a:r>
            <a:r>
              <a:rPr lang="fr-FR" dirty="0">
                <a:latin typeface="Baskerville Old Face" panose="02020602080505020303" pitchFamily="18" charset="0"/>
              </a:rPr>
              <a:t> cultures</a:t>
            </a:r>
          </a:p>
          <a:p>
            <a:r>
              <a:rPr lang="en-US" dirty="0">
                <a:latin typeface="Baskerville Old Face" panose="02020602080505020303" pitchFamily="18" charset="0"/>
              </a:rPr>
              <a:t>-Benefit from a scholarship that covers your whole duration of stay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589974" y="2685134"/>
            <a:ext cx="269493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Baskerville Old Face" panose="02020602080505020303" pitchFamily="18" charset="0"/>
              </a:rPr>
              <a:t>You can go on an Erasmus </a:t>
            </a:r>
            <a:r>
              <a:rPr lang="fr-FR" dirty="0" err="1">
                <a:latin typeface="Baskerville Old Face" panose="02020602080505020303" pitchFamily="18" charset="0"/>
              </a:rPr>
              <a:t>funded</a:t>
            </a:r>
            <a:r>
              <a:rPr lang="fr-FR" dirty="0">
                <a:latin typeface="Baskerville Old Face" panose="02020602080505020303" pitchFamily="18" charset="0"/>
              </a:rPr>
              <a:t> program for </a:t>
            </a:r>
          </a:p>
          <a:p>
            <a:pPr algn="ctr"/>
            <a:r>
              <a:rPr lang="fr-FR" dirty="0">
                <a:latin typeface="Baskerville Old Face" panose="02020602080505020303" pitchFamily="18" charset="0"/>
              </a:rPr>
              <a:t>1 </a:t>
            </a:r>
            <a:r>
              <a:rPr lang="fr-FR" dirty="0" err="1">
                <a:latin typeface="Baskerville Old Face" panose="02020602080505020303" pitchFamily="18" charset="0"/>
              </a:rPr>
              <a:t>semester</a:t>
            </a:r>
            <a:endParaRPr lang="fr-FR" dirty="0">
              <a:latin typeface="Baskerville Old Face" panose="02020602080505020303" pitchFamily="18" charset="0"/>
            </a:endParaRPr>
          </a:p>
          <a:p>
            <a:pPr algn="ctr"/>
            <a:r>
              <a:rPr lang="fr-FR" dirty="0">
                <a:latin typeface="Baskerville Old Face" panose="02020602080505020303" pitchFamily="18" charset="0"/>
              </a:rPr>
              <a:t>NB: It </a:t>
            </a:r>
            <a:r>
              <a:rPr lang="fr-FR" dirty="0" err="1">
                <a:latin typeface="Baskerville Old Face" panose="02020602080505020303" pitchFamily="18" charset="0"/>
              </a:rPr>
              <a:t>shouldn’t</a:t>
            </a:r>
            <a:r>
              <a:rPr lang="fr-FR" dirty="0">
                <a:latin typeface="Baskerville Old Face" panose="02020602080505020303" pitchFamily="18" charset="0"/>
              </a:rPr>
              <a:t> </a:t>
            </a:r>
            <a:r>
              <a:rPr lang="fr-FR" dirty="0" err="1">
                <a:latin typeface="Baskerville Old Face" panose="02020602080505020303" pitchFamily="18" charset="0"/>
              </a:rPr>
              <a:t>be</a:t>
            </a:r>
            <a:r>
              <a:rPr lang="fr-FR" dirty="0">
                <a:latin typeface="Baskerville Old Face" panose="02020602080505020303" pitchFamily="18" charset="0"/>
              </a:rPr>
              <a:t> </a:t>
            </a:r>
            <a:r>
              <a:rPr lang="fr-FR" dirty="0" err="1">
                <a:latin typeface="Baskerville Old Face" panose="02020602080505020303" pitchFamily="18" charset="0"/>
              </a:rPr>
              <a:t>your</a:t>
            </a:r>
            <a:r>
              <a:rPr lang="fr-FR" dirty="0">
                <a:latin typeface="Baskerville Old Face" panose="02020602080505020303" pitchFamily="18" charset="0"/>
              </a:rPr>
              <a:t> 1st </a:t>
            </a:r>
            <a:r>
              <a:rPr lang="fr-FR" dirty="0" err="1">
                <a:latin typeface="Baskerville Old Face" panose="02020602080505020303" pitchFamily="18" charset="0"/>
              </a:rPr>
              <a:t>year</a:t>
            </a:r>
            <a:r>
              <a:rPr lang="fr-FR" dirty="0">
                <a:latin typeface="Baskerville Old Face" panose="02020602080505020303" pitchFamily="18" charset="0"/>
              </a:rPr>
              <a:t> of </a:t>
            </a:r>
            <a:r>
              <a:rPr lang="fr-FR" dirty="0" err="1">
                <a:latin typeface="Baskerville Old Face" panose="02020602080505020303" pitchFamily="18" charset="0"/>
              </a:rPr>
              <a:t>studies</a:t>
            </a:r>
            <a:r>
              <a:rPr lang="fr-FR">
                <a:latin typeface="Baskerville Old Face" panose="02020602080505020303" pitchFamily="18" charset="0"/>
              </a:rPr>
              <a:t> or </a:t>
            </a:r>
            <a:r>
              <a:rPr lang="fr-FR" dirty="0" err="1">
                <a:latin typeface="Baskerville Old Face" panose="02020602080505020303" pitchFamily="18" charset="0"/>
              </a:rPr>
              <a:t>your</a:t>
            </a:r>
            <a:r>
              <a:rPr lang="fr-FR" dirty="0">
                <a:latin typeface="Baskerville Old Face" panose="02020602080505020303" pitchFamily="18" charset="0"/>
              </a:rPr>
              <a:t> last </a:t>
            </a:r>
            <a:r>
              <a:rPr lang="fr-FR" dirty="0" err="1">
                <a:latin typeface="Baskerville Old Face" panose="02020602080505020303" pitchFamily="18" charset="0"/>
              </a:rPr>
              <a:t>semester</a:t>
            </a:r>
            <a:r>
              <a:rPr lang="fr-FR" dirty="0">
                <a:latin typeface="Baskerville Old Face" panose="02020602080505020303" pitchFamily="18" charset="0"/>
              </a:rPr>
              <a:t> of </a:t>
            </a:r>
            <a:r>
              <a:rPr lang="fr-FR" dirty="0" err="1">
                <a:latin typeface="Baskerville Old Face" panose="02020602080505020303" pitchFamily="18" charset="0"/>
              </a:rPr>
              <a:t>studies</a:t>
            </a:r>
            <a:endParaRPr lang="fr-FR" dirty="0">
              <a:latin typeface="Baskerville Old Face" panose="02020602080505020303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300385" y="2825644"/>
            <a:ext cx="26928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Baskerville Old Face" panose="02020602080505020303" pitchFamily="18" charset="0"/>
              </a:rPr>
              <a:t>-Ticket </a:t>
            </a:r>
            <a:r>
              <a:rPr lang="fr-FR" dirty="0" err="1">
                <a:latin typeface="Baskerville Old Face" panose="02020602080505020303" pitchFamily="18" charset="0"/>
              </a:rPr>
              <a:t>fees</a:t>
            </a:r>
            <a:r>
              <a:rPr lang="fr-FR" dirty="0">
                <a:latin typeface="Baskerville Old Face" panose="02020602080505020303" pitchFamily="18" charset="0"/>
              </a:rPr>
              <a:t> (</a:t>
            </a:r>
            <a:r>
              <a:rPr lang="fr-FR" dirty="0" err="1">
                <a:latin typeface="Baskerville Old Face" panose="02020602080505020303" pitchFamily="18" charset="0"/>
              </a:rPr>
              <a:t>Around</a:t>
            </a:r>
            <a:r>
              <a:rPr lang="fr-FR" dirty="0">
                <a:latin typeface="Baskerville Old Face" panose="02020602080505020303" pitchFamily="18" charset="0"/>
              </a:rPr>
              <a:t> 365 euros) </a:t>
            </a:r>
          </a:p>
          <a:p>
            <a:r>
              <a:rPr lang="fr-FR" dirty="0">
                <a:latin typeface="Baskerville Old Face" panose="02020602080505020303" pitchFamily="18" charset="0"/>
              </a:rPr>
              <a:t>-</a:t>
            </a:r>
            <a:r>
              <a:rPr lang="fr-FR" dirty="0" err="1">
                <a:latin typeface="Baskerville Old Face" panose="02020602080505020303" pitchFamily="18" charset="0"/>
              </a:rPr>
              <a:t>Between</a:t>
            </a:r>
            <a:r>
              <a:rPr lang="fr-FR" dirty="0">
                <a:latin typeface="Baskerville Old Face" panose="02020602080505020303" pitchFamily="18" charset="0"/>
              </a:rPr>
              <a:t> 650 and 800 euros per </a:t>
            </a:r>
            <a:r>
              <a:rPr lang="fr-FR" dirty="0" err="1">
                <a:latin typeface="Baskerville Old Face" panose="02020602080505020303" pitchFamily="18" charset="0"/>
              </a:rPr>
              <a:t>month</a:t>
            </a:r>
            <a:endParaRPr lang="en-US" dirty="0">
              <a:latin typeface="Baskerville Old Face" panose="02020602080505020303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85193" y="5807492"/>
            <a:ext cx="11350689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dirty="0">
                <a:latin typeface="Baskerville Old Face" panose="02020602080505020303" pitchFamily="18" charset="0"/>
              </a:rPr>
              <a:t>To </a:t>
            </a:r>
            <a:r>
              <a:rPr lang="fr-FR" dirty="0" err="1">
                <a:latin typeface="Baskerville Old Face" panose="02020602080505020303" pitchFamily="18" charset="0"/>
              </a:rPr>
              <a:t>apply</a:t>
            </a:r>
            <a:r>
              <a:rPr lang="fr-FR" dirty="0">
                <a:latin typeface="Baskerville Old Face" panose="02020602080505020303" pitchFamily="18" charset="0"/>
              </a:rPr>
              <a:t> for a </a:t>
            </a:r>
            <a:r>
              <a:rPr lang="fr-FR" dirty="0" err="1">
                <a:latin typeface="Baskerville Old Face" panose="02020602080505020303" pitchFamily="18" charset="0"/>
              </a:rPr>
              <a:t>scholarship</a:t>
            </a:r>
            <a:r>
              <a:rPr lang="fr-FR" dirty="0">
                <a:latin typeface="Baskerville Old Face" panose="02020602080505020303" pitchFamily="18" charset="0"/>
              </a:rPr>
              <a:t> at </a:t>
            </a:r>
            <a:r>
              <a:rPr lang="fr-FR" dirty="0" err="1">
                <a:latin typeface="Baskerville Old Face" panose="02020602080505020303" pitchFamily="18" charset="0"/>
              </a:rPr>
              <a:t>UniLaSalle</a:t>
            </a:r>
            <a:r>
              <a:rPr lang="fr-FR" dirty="0">
                <a:latin typeface="Baskerville Old Face" panose="02020602080505020303" pitchFamily="18" charset="0"/>
              </a:rPr>
              <a:t>, </a:t>
            </a:r>
            <a:r>
              <a:rPr lang="fr-FR" dirty="0" err="1">
                <a:latin typeface="Baskerville Old Face" panose="02020602080505020303" pitchFamily="18" charset="0"/>
              </a:rPr>
              <a:t>please</a:t>
            </a:r>
            <a:r>
              <a:rPr lang="fr-FR" dirty="0">
                <a:latin typeface="Baskerville Old Face" panose="02020602080505020303" pitchFamily="18" charset="0"/>
              </a:rPr>
              <a:t> click </a:t>
            </a:r>
            <a:r>
              <a:rPr lang="fr-FR" dirty="0">
                <a:latin typeface="Baskerville Old Face" panose="02020602080505020303" pitchFamily="18" charset="0"/>
                <a:hlinkClick r:id="rId3"/>
              </a:rPr>
              <a:t>here</a:t>
            </a:r>
            <a:endParaRPr lang="en-US" dirty="0">
              <a:latin typeface="Baskerville Old Face" panose="02020602080505020303" pitchFamily="18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7219" y="527497"/>
            <a:ext cx="3675592" cy="748091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117446" y="1437443"/>
            <a:ext cx="1171843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sz="2100" dirty="0">
                <a:latin typeface="Baskerville Old Face" panose="02020602080505020303" pitchFamily="18" charset="0"/>
              </a:rPr>
              <a:t>L’Institut polytechnique </a:t>
            </a:r>
            <a:r>
              <a:rPr lang="fr-FR" sz="2100" dirty="0" err="1">
                <a:latin typeface="Baskerville Old Face" panose="02020602080505020303" pitchFamily="18" charset="0"/>
              </a:rPr>
              <a:t>UniLaSalle</a:t>
            </a:r>
            <a:r>
              <a:rPr lang="fr-FR" sz="2100" dirty="0">
                <a:latin typeface="Baskerville Old Face" panose="02020602080505020303" pitchFamily="18" charset="0"/>
              </a:rPr>
              <a:t> – Open Call for all Engineering and Nutrition </a:t>
            </a:r>
            <a:r>
              <a:rPr lang="fr-FR" sz="2100" dirty="0" err="1">
                <a:latin typeface="Baskerville Old Face" panose="02020602080505020303" pitchFamily="18" charset="0"/>
              </a:rPr>
              <a:t>Students</a:t>
            </a:r>
            <a:r>
              <a:rPr lang="fr-FR" sz="2100" dirty="0">
                <a:latin typeface="Baskerville Old Face" panose="02020602080505020303" pitchFamily="18" charset="0"/>
              </a:rPr>
              <a:t> for 2020-2021 </a:t>
            </a:r>
            <a:endParaRPr lang="en-US" sz="2100" dirty="0">
              <a:latin typeface="Baskerville Old Face" panose="02020602080505020303" pitchFamily="18" charset="0"/>
            </a:endParaRPr>
          </a:p>
        </p:txBody>
      </p:sp>
      <p:sp>
        <p:nvSpPr>
          <p:cNvPr id="18" name="TextBox 15"/>
          <p:cNvSpPr txBox="1"/>
          <p:nvPr/>
        </p:nvSpPr>
        <p:spPr>
          <a:xfrm>
            <a:off x="533556" y="5502864"/>
            <a:ext cx="18790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00" dirty="0">
                <a:latin typeface="Baskerville Old Face" panose="02020602080505020303" pitchFamily="18" charset="0"/>
              </a:rPr>
              <a:t>HOW TO APPLY?</a:t>
            </a:r>
            <a:endParaRPr lang="en-US" sz="1600" dirty="0">
              <a:latin typeface="Baskerville Old Face" panose="02020602080505020303" pitchFamily="18" charset="0"/>
            </a:endParaRP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4534" y="637139"/>
            <a:ext cx="1986040" cy="784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97720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119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Baskerville Old Face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Corentin E. Carret</dc:creator>
  <cp:lastModifiedBy>Sandy Belle Milan</cp:lastModifiedBy>
  <cp:revision>7</cp:revision>
  <dcterms:created xsi:type="dcterms:W3CDTF">2020-08-28T07:13:08Z</dcterms:created>
  <dcterms:modified xsi:type="dcterms:W3CDTF">2020-09-24T09:33:38Z</dcterms:modified>
</cp:coreProperties>
</file>