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8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4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3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3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3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5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63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7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6758-56D8-4BE4-B224-F391D094070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24653-E973-4FF0-8809-573D1418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05506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347209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 dirty="0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Université Catholique de Lyon,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34224" y="1437443"/>
            <a:ext cx="11937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Baskerville Old Face" panose="02020602080505020303" pitchFamily="18" charset="0"/>
              </a:rPr>
              <a:t>Université Catholique de Lyon – Open Call </a:t>
            </a:r>
            <a:r>
              <a:rPr lang="fr-FR" sz="2200">
                <a:latin typeface="Baskerville Old Face" panose="02020602080505020303" pitchFamily="18" charset="0"/>
              </a:rPr>
              <a:t>for </a:t>
            </a:r>
            <a:r>
              <a:rPr lang="fr-FR" sz="2200" dirty="0">
                <a:latin typeface="Baskerville Old Face" panose="02020602080505020303" pitchFamily="18" charset="0"/>
              </a:rPr>
              <a:t>L</a:t>
            </a:r>
            <a:r>
              <a:rPr lang="fr-FR" sz="2200">
                <a:latin typeface="Baskerville Old Face" panose="02020602080505020303" pitchFamily="18" charset="0"/>
              </a:rPr>
              <a:t>aw</a:t>
            </a:r>
            <a:r>
              <a:rPr lang="fr-FR" sz="2200" dirty="0">
                <a:latin typeface="Baskerville Old Face" panose="02020602080505020303" pitchFamily="18" charset="0"/>
              </a:rPr>
              <a:t>, Business and </a:t>
            </a:r>
            <a:r>
              <a:rPr lang="fr-FR" sz="2200" dirty="0" err="1">
                <a:latin typeface="Baskerville Old Face" panose="02020602080505020303" pitchFamily="18" charset="0"/>
              </a:rPr>
              <a:t>Human</a:t>
            </a:r>
            <a:r>
              <a:rPr lang="fr-FR" sz="2200" dirty="0">
                <a:latin typeface="Baskerville Old Face" panose="02020602080505020303" pitchFamily="18" charset="0"/>
              </a:rPr>
              <a:t> </a:t>
            </a:r>
            <a:r>
              <a:rPr lang="fr-FR" sz="2200" dirty="0" err="1">
                <a:latin typeface="Baskerville Old Face" panose="02020602080505020303" pitchFamily="18" charset="0"/>
              </a:rPr>
              <a:t>Rights</a:t>
            </a:r>
            <a:r>
              <a:rPr lang="fr-FR" sz="2200" dirty="0">
                <a:latin typeface="Baskerville Old Face" panose="02020602080505020303" pitchFamily="18" charset="0"/>
              </a:rPr>
              <a:t> </a:t>
            </a:r>
            <a:r>
              <a:rPr lang="fr-FR" sz="2200" dirty="0" err="1">
                <a:latin typeface="Baskerville Old Face" panose="02020602080505020303" pitchFamily="18" charset="0"/>
              </a:rPr>
              <a:t>Students</a:t>
            </a:r>
            <a:r>
              <a:rPr lang="fr-FR" sz="2200" dirty="0">
                <a:latin typeface="Baskerville Old Face" panose="02020602080505020303" pitchFamily="18" charset="0"/>
              </a:rPr>
              <a:t> for 2020-2021 </a:t>
            </a:r>
            <a:endParaRPr lang="en-US" sz="22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514" y="565441"/>
            <a:ext cx="1310368" cy="9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87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5</cp:revision>
  <dcterms:created xsi:type="dcterms:W3CDTF">2020-08-28T07:15:44Z</dcterms:created>
  <dcterms:modified xsi:type="dcterms:W3CDTF">2020-09-24T09:07:39Z</dcterms:modified>
</cp:coreProperties>
</file>