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2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7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0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7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7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8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8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8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1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C1E5A-3D13-4066-AED8-5A33827B3323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F9C2D-5C1F-43D9-9046-3925501EC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2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633" y="2333850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Ca’ Foscari </a:t>
            </a:r>
            <a:r>
              <a:rPr lang="fr-FR" dirty="0" err="1">
                <a:latin typeface="Baskerville Old Face" panose="02020602080505020303" pitchFamily="18" charset="0"/>
              </a:rPr>
              <a:t>Venezia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Ca’ Foscari </a:t>
            </a:r>
            <a:r>
              <a:rPr lang="fr-FR" sz="2400" dirty="0" err="1">
                <a:latin typeface="Baskerville Old Face" panose="02020602080505020303" pitchFamily="18" charset="0"/>
              </a:rPr>
              <a:t>Venezia</a:t>
            </a:r>
            <a:r>
              <a:rPr lang="fr-FR" sz="2400">
                <a:latin typeface="Baskerville Old Face" panose="02020602080505020303" pitchFamily="18" charset="0"/>
              </a:rPr>
              <a:t> – </a:t>
            </a:r>
            <a:r>
              <a:rPr lang="fr-FR" sz="2400" dirty="0">
                <a:latin typeface="Baskerville Old Face" panose="02020602080505020303" pitchFamily="18" charset="0"/>
              </a:rPr>
              <a:t>Open Call for </a:t>
            </a:r>
            <a:r>
              <a:rPr lang="fr-FR" sz="2400" dirty="0" err="1">
                <a:latin typeface="Baskerville Old Face" panose="02020602080505020303" pitchFamily="18" charset="0"/>
              </a:rPr>
              <a:t>Languages</a:t>
            </a:r>
            <a:r>
              <a:rPr lang="fr-FR" sz="2400" dirty="0">
                <a:latin typeface="Baskerville Old Face" panose="02020602080505020303" pitchFamily="18" charset="0"/>
              </a:rPr>
              <a:t>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1326" y="400142"/>
            <a:ext cx="952076" cy="120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6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2020-08-28T07:29:44Z</dcterms:created>
  <dcterms:modified xsi:type="dcterms:W3CDTF">2020-09-24T09:07:50Z</dcterms:modified>
</cp:coreProperties>
</file>