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6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8FB2-3CEB-4254-9571-B560C8F9EB13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FEAC-E2ED-4125-9125-B54CE7D07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652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8FB2-3CEB-4254-9571-B560C8F9EB13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FEAC-E2ED-4125-9125-B54CE7D07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373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8FB2-3CEB-4254-9571-B560C8F9EB13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FEAC-E2ED-4125-9125-B54CE7D07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10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8FB2-3CEB-4254-9571-B560C8F9EB13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FEAC-E2ED-4125-9125-B54CE7D07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044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8FB2-3CEB-4254-9571-B560C8F9EB13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FEAC-E2ED-4125-9125-B54CE7D07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431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8FB2-3CEB-4254-9571-B560C8F9EB13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FEAC-E2ED-4125-9125-B54CE7D07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522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8FB2-3CEB-4254-9571-B560C8F9EB13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FEAC-E2ED-4125-9125-B54CE7D07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865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8FB2-3CEB-4254-9571-B560C8F9EB13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FEAC-E2ED-4125-9125-B54CE7D07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739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8FB2-3CEB-4254-9571-B560C8F9EB13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FEAC-E2ED-4125-9125-B54CE7D07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253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8FB2-3CEB-4254-9571-B560C8F9EB13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FEAC-E2ED-4125-9125-B54CE7D07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13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8FB2-3CEB-4254-9571-B560C8F9EB13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AFEAC-E2ED-4125-9125-B54CE7D07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828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B8FB2-3CEB-4254-9571-B560C8F9EB13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AFEAC-E2ED-4125-9125-B54CE7D07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364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.usek.edu.lb/wf/_login.aspx?url=https://s.usek.edu.lb/wf/main.aspx?pid%3dSTUDY_ABROAD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/>
          <p:cNvSpPr/>
          <p:nvPr/>
        </p:nvSpPr>
        <p:spPr>
          <a:xfrm>
            <a:off x="450980" y="5372750"/>
            <a:ext cx="11290040" cy="1114999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9000">
                <a:schemeClr val="bg1">
                  <a:lumMod val="85000"/>
                  <a:shade val="67500"/>
                  <a:satMod val="115000"/>
                </a:schemeClr>
              </a:gs>
              <a:gs pos="0">
                <a:srgbClr val="939393"/>
              </a:gs>
              <a:gs pos="71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/>
          <p:cNvSpPr/>
          <p:nvPr/>
        </p:nvSpPr>
        <p:spPr>
          <a:xfrm>
            <a:off x="7763069" y="2351315"/>
            <a:ext cx="4217795" cy="1877656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7000">
                <a:schemeClr val="bg1">
                  <a:lumMod val="85000"/>
                  <a:shade val="67500"/>
                  <a:satMod val="115000"/>
                </a:schemeClr>
              </a:gs>
              <a:gs pos="60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/>
          <p:cNvSpPr/>
          <p:nvPr/>
        </p:nvSpPr>
        <p:spPr>
          <a:xfrm>
            <a:off x="4558270" y="2103521"/>
            <a:ext cx="2758348" cy="2844313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1000">
                <a:schemeClr val="bg1">
                  <a:lumMod val="85000"/>
                  <a:shade val="67500"/>
                  <a:satMod val="115000"/>
                </a:schemeClr>
              </a:gs>
              <a:gs pos="48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/>
          <p:cNvSpPr/>
          <p:nvPr/>
        </p:nvSpPr>
        <p:spPr>
          <a:xfrm>
            <a:off x="224420" y="1964070"/>
            <a:ext cx="3730508" cy="2827484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6000">
                <a:schemeClr val="bg1">
                  <a:lumMod val="85000"/>
                  <a:shade val="67500"/>
                  <a:satMod val="115000"/>
                </a:schemeClr>
              </a:gs>
              <a:gs pos="71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778" y="412153"/>
            <a:ext cx="884698" cy="88469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4420" y="2112970"/>
            <a:ext cx="37305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ERASMUS + PROGRAM: WHAT IS IT?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65061" y="2308908"/>
            <a:ext cx="19447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FOR HOW </a:t>
            </a:r>
            <a:r>
              <a:rPr lang="fr-FR" sz="1600" dirty="0" smtClean="0">
                <a:latin typeface="Baskerville Old Face" panose="02020602080505020303" pitchFamily="18" charset="0"/>
              </a:rPr>
              <a:t>LONG?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52811" y="2418424"/>
            <a:ext cx="41280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WHAT DOES THE SCOLARSHIP COVER?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556" y="2516486"/>
            <a:ext cx="34213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Baskerville Old Face" panose="02020602080505020303" pitchFamily="18" charset="0"/>
              </a:rPr>
              <a:t>-A chance to </a:t>
            </a:r>
            <a:r>
              <a:rPr lang="fr-FR" dirty="0" err="1">
                <a:latin typeface="Baskerville Old Face" panose="02020602080505020303" pitchFamily="18" charset="0"/>
              </a:rPr>
              <a:t>spend</a:t>
            </a:r>
            <a:r>
              <a:rPr lang="fr-FR" dirty="0">
                <a:latin typeface="Baskerville Old Face" panose="02020602080505020303" pitchFamily="18" charset="0"/>
              </a:rPr>
              <a:t> a </a:t>
            </a:r>
            <a:r>
              <a:rPr lang="fr-FR" dirty="0" err="1">
                <a:latin typeface="Baskerville Old Face" panose="02020602080505020303" pitchFamily="18" charset="0"/>
              </a:rPr>
              <a:t>semester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abroad</a:t>
            </a:r>
            <a:endParaRPr lang="fr-FR" dirty="0">
              <a:latin typeface="Baskerville Old Face" panose="02020602080505020303" pitchFamily="18" charset="0"/>
            </a:endParaRPr>
          </a:p>
          <a:p>
            <a:r>
              <a:rPr lang="fr-FR" dirty="0">
                <a:latin typeface="Baskerville Old Face" panose="02020602080505020303" pitchFamily="18" charset="0"/>
              </a:rPr>
              <a:t>-</a:t>
            </a:r>
            <a:r>
              <a:rPr lang="fr-FR" dirty="0" err="1">
                <a:latin typeface="Baskerville Old Face" panose="02020602080505020303" pitchFamily="18" charset="0"/>
              </a:rPr>
              <a:t>Meet</a:t>
            </a:r>
            <a:r>
              <a:rPr lang="fr-FR" dirty="0">
                <a:latin typeface="Baskerville Old Face" panose="02020602080505020303" pitchFamily="18" charset="0"/>
              </a:rPr>
              <a:t> new people </a:t>
            </a:r>
          </a:p>
          <a:p>
            <a:r>
              <a:rPr lang="fr-FR" dirty="0">
                <a:latin typeface="Baskerville Old Face" panose="02020602080505020303" pitchFamily="18" charset="0"/>
              </a:rPr>
              <a:t>-Discover </a:t>
            </a:r>
            <a:r>
              <a:rPr lang="fr-FR" dirty="0" err="1">
                <a:latin typeface="Baskerville Old Face" panose="02020602080505020303" pitchFamily="18" charset="0"/>
              </a:rPr>
              <a:t>other</a:t>
            </a:r>
            <a:r>
              <a:rPr lang="fr-FR" dirty="0">
                <a:latin typeface="Baskerville Old Face" panose="02020602080505020303" pitchFamily="18" charset="0"/>
              </a:rPr>
              <a:t> cultures</a:t>
            </a:r>
          </a:p>
          <a:p>
            <a:r>
              <a:rPr lang="en-US" dirty="0">
                <a:latin typeface="Baskerville Old Face" panose="02020602080505020303" pitchFamily="18" charset="0"/>
              </a:rPr>
              <a:t>-Benefit from a scholarship that covers your whole duration of stay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89974" y="2685134"/>
            <a:ext cx="26949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Baskerville Old Face" panose="02020602080505020303" pitchFamily="18" charset="0"/>
              </a:rPr>
              <a:t>You can go on an Erasmus </a:t>
            </a:r>
            <a:r>
              <a:rPr lang="fr-FR" dirty="0" err="1">
                <a:latin typeface="Baskerville Old Face" panose="02020602080505020303" pitchFamily="18" charset="0"/>
              </a:rPr>
              <a:t>funded</a:t>
            </a:r>
            <a:r>
              <a:rPr lang="fr-FR" dirty="0">
                <a:latin typeface="Baskerville Old Face" panose="02020602080505020303" pitchFamily="18" charset="0"/>
              </a:rPr>
              <a:t> program for </a:t>
            </a:r>
          </a:p>
          <a:p>
            <a:pPr algn="ctr"/>
            <a:r>
              <a:rPr lang="fr-FR" dirty="0">
                <a:latin typeface="Baskerville Old Face" panose="02020602080505020303" pitchFamily="18" charset="0"/>
              </a:rPr>
              <a:t>1 </a:t>
            </a:r>
            <a:r>
              <a:rPr lang="fr-FR" dirty="0" err="1">
                <a:latin typeface="Baskerville Old Face" panose="02020602080505020303" pitchFamily="18" charset="0"/>
              </a:rPr>
              <a:t>semester</a:t>
            </a:r>
            <a:endParaRPr lang="fr-FR" dirty="0">
              <a:latin typeface="Baskerville Old Face" panose="02020602080505020303" pitchFamily="18" charset="0"/>
            </a:endParaRPr>
          </a:p>
          <a:p>
            <a:pPr algn="ctr"/>
            <a:r>
              <a:rPr lang="fr-FR" dirty="0">
                <a:latin typeface="Baskerville Old Face" panose="02020602080505020303" pitchFamily="18" charset="0"/>
              </a:rPr>
              <a:t>NB: It </a:t>
            </a:r>
            <a:r>
              <a:rPr lang="fr-FR" dirty="0" err="1">
                <a:latin typeface="Baskerville Old Face" panose="02020602080505020303" pitchFamily="18" charset="0"/>
              </a:rPr>
              <a:t>shouldn’t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be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your</a:t>
            </a:r>
            <a:r>
              <a:rPr lang="fr-FR" dirty="0">
                <a:latin typeface="Baskerville Old Face" panose="02020602080505020303" pitchFamily="18" charset="0"/>
              </a:rPr>
              <a:t> 1st </a:t>
            </a:r>
            <a:r>
              <a:rPr lang="fr-FR" dirty="0" err="1">
                <a:latin typeface="Baskerville Old Face" panose="02020602080505020303" pitchFamily="18" charset="0"/>
              </a:rPr>
              <a:t>year</a:t>
            </a:r>
            <a:r>
              <a:rPr lang="fr-FR" dirty="0">
                <a:latin typeface="Baskerville Old Face" panose="02020602080505020303" pitchFamily="18" charset="0"/>
              </a:rPr>
              <a:t> of </a:t>
            </a:r>
            <a:r>
              <a:rPr lang="fr-FR" dirty="0" err="1">
                <a:latin typeface="Baskerville Old Face" panose="02020602080505020303" pitchFamily="18" charset="0"/>
              </a:rPr>
              <a:t>studies</a:t>
            </a:r>
            <a:r>
              <a:rPr lang="fr-FR" dirty="0">
                <a:latin typeface="Baskerville Old Face" panose="02020602080505020303" pitchFamily="18" charset="0"/>
              </a:rPr>
              <a:t> or </a:t>
            </a:r>
            <a:r>
              <a:rPr lang="fr-FR" dirty="0" err="1">
                <a:latin typeface="Baskerville Old Face" panose="02020602080505020303" pitchFamily="18" charset="0"/>
              </a:rPr>
              <a:t>your</a:t>
            </a:r>
            <a:r>
              <a:rPr lang="fr-FR" dirty="0">
                <a:latin typeface="Baskerville Old Face" panose="02020602080505020303" pitchFamily="18" charset="0"/>
              </a:rPr>
              <a:t> last </a:t>
            </a:r>
            <a:r>
              <a:rPr lang="fr-FR" dirty="0" err="1">
                <a:latin typeface="Baskerville Old Face" panose="02020602080505020303" pitchFamily="18" charset="0"/>
              </a:rPr>
              <a:t>semester</a:t>
            </a:r>
            <a:r>
              <a:rPr lang="fr-FR" dirty="0">
                <a:latin typeface="Baskerville Old Face" panose="02020602080505020303" pitchFamily="18" charset="0"/>
              </a:rPr>
              <a:t> of </a:t>
            </a:r>
            <a:r>
              <a:rPr lang="fr-FR" dirty="0" err="1">
                <a:latin typeface="Baskerville Old Face" panose="02020602080505020303" pitchFamily="18" charset="0"/>
              </a:rPr>
              <a:t>studies</a:t>
            </a:r>
            <a:endParaRPr lang="fr-FR" dirty="0">
              <a:latin typeface="Baskerville Old Face" panose="02020602080505020303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00385" y="2825644"/>
            <a:ext cx="2692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Baskerville Old Face" panose="02020602080505020303" pitchFamily="18" charset="0"/>
              </a:rPr>
              <a:t>-Ticket </a:t>
            </a:r>
            <a:r>
              <a:rPr lang="fr-FR" dirty="0" err="1">
                <a:latin typeface="Baskerville Old Face" panose="02020602080505020303" pitchFamily="18" charset="0"/>
              </a:rPr>
              <a:t>fees</a:t>
            </a:r>
            <a:r>
              <a:rPr lang="fr-FR" dirty="0">
                <a:latin typeface="Baskerville Old Face" panose="02020602080505020303" pitchFamily="18" charset="0"/>
              </a:rPr>
              <a:t> (</a:t>
            </a:r>
            <a:r>
              <a:rPr lang="fr-FR" dirty="0" err="1">
                <a:latin typeface="Baskerville Old Face" panose="02020602080505020303" pitchFamily="18" charset="0"/>
              </a:rPr>
              <a:t>Around</a:t>
            </a:r>
            <a:r>
              <a:rPr lang="fr-FR" dirty="0">
                <a:latin typeface="Baskerville Old Face" panose="02020602080505020303" pitchFamily="18" charset="0"/>
              </a:rPr>
              <a:t> 365 euros) </a:t>
            </a:r>
          </a:p>
          <a:p>
            <a:r>
              <a:rPr lang="fr-FR" dirty="0">
                <a:latin typeface="Baskerville Old Face" panose="02020602080505020303" pitchFamily="18" charset="0"/>
              </a:rPr>
              <a:t>-</a:t>
            </a:r>
            <a:r>
              <a:rPr lang="fr-FR" dirty="0" err="1">
                <a:latin typeface="Baskerville Old Face" panose="02020602080505020303" pitchFamily="18" charset="0"/>
              </a:rPr>
              <a:t>Between</a:t>
            </a:r>
            <a:r>
              <a:rPr lang="fr-FR" dirty="0">
                <a:latin typeface="Baskerville Old Face" panose="02020602080505020303" pitchFamily="18" charset="0"/>
              </a:rPr>
              <a:t> 650 and 800 euros per </a:t>
            </a:r>
            <a:r>
              <a:rPr lang="fr-FR" dirty="0" err="1">
                <a:latin typeface="Baskerville Old Face" panose="02020602080505020303" pitchFamily="18" charset="0"/>
              </a:rPr>
              <a:t>month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5193" y="5807492"/>
            <a:ext cx="1135068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dirty="0">
                <a:latin typeface="Baskerville Old Face" panose="02020602080505020303" pitchFamily="18" charset="0"/>
              </a:rPr>
              <a:t>To </a:t>
            </a:r>
            <a:r>
              <a:rPr lang="fr-FR" dirty="0" err="1">
                <a:latin typeface="Baskerville Old Face" panose="02020602080505020303" pitchFamily="18" charset="0"/>
              </a:rPr>
              <a:t>apply</a:t>
            </a:r>
            <a:r>
              <a:rPr lang="fr-FR" dirty="0">
                <a:latin typeface="Baskerville Old Face" panose="02020602080505020303" pitchFamily="18" charset="0"/>
              </a:rPr>
              <a:t> for a </a:t>
            </a:r>
            <a:r>
              <a:rPr lang="fr-FR" dirty="0" err="1">
                <a:latin typeface="Baskerville Old Face" panose="02020602080505020303" pitchFamily="18" charset="0"/>
              </a:rPr>
              <a:t>scholarship</a:t>
            </a:r>
            <a:r>
              <a:rPr lang="fr-FR" dirty="0">
                <a:latin typeface="Baskerville Old Face" panose="02020602080505020303" pitchFamily="18" charset="0"/>
              </a:rPr>
              <a:t> at </a:t>
            </a:r>
            <a:r>
              <a:rPr lang="fr-FR" dirty="0" err="1">
                <a:latin typeface="Baskerville Old Face" panose="02020602080505020303" pitchFamily="18" charset="0"/>
              </a:rPr>
              <a:t>University</a:t>
            </a:r>
            <a:r>
              <a:rPr lang="fr-FR" dirty="0">
                <a:latin typeface="Baskerville Old Face" panose="02020602080505020303" pitchFamily="18" charset="0"/>
              </a:rPr>
              <a:t> Francisco de Vitoria, </a:t>
            </a:r>
            <a:r>
              <a:rPr lang="fr-FR" dirty="0" err="1">
                <a:latin typeface="Baskerville Old Face" panose="02020602080505020303" pitchFamily="18" charset="0"/>
              </a:rPr>
              <a:t>please</a:t>
            </a:r>
            <a:r>
              <a:rPr lang="fr-FR" dirty="0">
                <a:latin typeface="Baskerville Old Face" panose="02020602080505020303" pitchFamily="18" charset="0"/>
              </a:rPr>
              <a:t> click </a:t>
            </a:r>
            <a:r>
              <a:rPr lang="fr-FR" dirty="0" err="1">
                <a:latin typeface="Baskerville Old Face" panose="02020602080505020303" pitchFamily="18" charset="0"/>
                <a:hlinkClick r:id="rId3"/>
              </a:rPr>
              <a:t>here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219" y="527497"/>
            <a:ext cx="3675592" cy="74809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192476" y="1398331"/>
            <a:ext cx="11411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err="1">
                <a:latin typeface="Baskerville Old Face" panose="02020602080505020303" pitchFamily="18" charset="0"/>
              </a:rPr>
              <a:t>University</a:t>
            </a:r>
            <a:r>
              <a:rPr lang="fr-FR" sz="2400" dirty="0">
                <a:latin typeface="Baskerville Old Face" panose="02020602080505020303" pitchFamily="18" charset="0"/>
              </a:rPr>
              <a:t> Francisco </a:t>
            </a:r>
            <a:r>
              <a:rPr lang="fr-FR" sz="2400">
                <a:latin typeface="Baskerville Old Face" panose="02020602080505020303" pitchFamily="18" charset="0"/>
              </a:rPr>
              <a:t>de Vitoria – </a:t>
            </a:r>
            <a:r>
              <a:rPr lang="fr-FR" sz="2400" dirty="0">
                <a:latin typeface="Baskerville Old Face" panose="02020602080505020303" pitchFamily="18" charset="0"/>
              </a:rPr>
              <a:t>Open Call for Business </a:t>
            </a:r>
            <a:r>
              <a:rPr lang="fr-FR" sz="2400" dirty="0" err="1">
                <a:latin typeface="Baskerville Old Face" panose="02020602080505020303" pitchFamily="18" charset="0"/>
              </a:rPr>
              <a:t>Students</a:t>
            </a:r>
            <a:r>
              <a:rPr lang="fr-FR" sz="2400" dirty="0">
                <a:latin typeface="Baskerville Old Face" panose="02020602080505020303" pitchFamily="18" charset="0"/>
              </a:rPr>
              <a:t> for 2020-2021 </a:t>
            </a:r>
            <a:endParaRPr lang="en-US" sz="2400" dirty="0">
              <a:latin typeface="Baskerville Old Face" panose="02020602080505020303" pitchFamily="18" charset="0"/>
            </a:endParaRPr>
          </a:p>
        </p:txBody>
      </p:sp>
      <p:sp>
        <p:nvSpPr>
          <p:cNvPr id="18" name="TextBox 15"/>
          <p:cNvSpPr txBox="1"/>
          <p:nvPr/>
        </p:nvSpPr>
        <p:spPr>
          <a:xfrm>
            <a:off x="533556" y="5502864"/>
            <a:ext cx="18790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>
                <a:latin typeface="Baskerville Old Face" panose="02020602080505020303" pitchFamily="18" charset="0"/>
              </a:rPr>
              <a:t>HOW TO APPLY?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169" y="602947"/>
            <a:ext cx="1811695" cy="784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83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Baskerville Old Face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Corentin E. Carret</dc:creator>
  <cp:lastModifiedBy>Sandy Belle Milan</cp:lastModifiedBy>
  <cp:revision>6</cp:revision>
  <dcterms:created xsi:type="dcterms:W3CDTF">2020-08-28T07:05:33Z</dcterms:created>
  <dcterms:modified xsi:type="dcterms:W3CDTF">2020-09-24T09:07:56Z</dcterms:modified>
</cp:coreProperties>
</file>