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5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7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0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2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3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2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8FB2-3CEB-4254-9571-B560C8F9EB1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FEAC-E2ED-4125-9125-B54CE7D0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08908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Francisco de Vitoria,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92476" y="1398331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Francisco </a:t>
            </a:r>
            <a:r>
              <a:rPr lang="fr-FR" sz="2400">
                <a:latin typeface="Baskerville Old Face" panose="02020602080505020303" pitchFamily="18" charset="0"/>
              </a:rPr>
              <a:t>de Vitoria – </a:t>
            </a:r>
            <a:r>
              <a:rPr lang="fr-FR" sz="2400" dirty="0">
                <a:latin typeface="Baskerville Old Face" panose="02020602080505020303" pitchFamily="18" charset="0"/>
              </a:rPr>
              <a:t>Open Call for Business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169" y="602947"/>
            <a:ext cx="1811695" cy="78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8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6</cp:revision>
  <dcterms:created xsi:type="dcterms:W3CDTF">2020-08-28T07:05:33Z</dcterms:created>
  <dcterms:modified xsi:type="dcterms:W3CDTF">2020-09-24T09:07:56Z</dcterms:modified>
</cp:coreProperties>
</file>