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2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8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0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2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5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0F0D-05D9-4794-A917-8A683A3F34CA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7D973-A183-4EB6-BB9A-697FCF68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8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47209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Catania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        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of </a:t>
            </a:r>
            <a:r>
              <a:rPr lang="fr-FR" sz="2400" dirty="0" err="1">
                <a:latin typeface="Baskerville Old Face" panose="02020602080505020303" pitchFamily="18" charset="0"/>
              </a:rPr>
              <a:t>Catania</a:t>
            </a:r>
            <a:r>
              <a:rPr lang="fr-FR" sz="2400">
                <a:latin typeface="Baskerville Old Face" panose="02020602080505020303" pitchFamily="18" charset="0"/>
              </a:rPr>
              <a:t> – </a:t>
            </a:r>
            <a:r>
              <a:rPr lang="fr-FR" sz="2400" dirty="0">
                <a:latin typeface="Baskerville Old Face" panose="02020602080505020303" pitchFamily="18" charset="0"/>
              </a:rPr>
              <a:t>Open Call for Engineering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966" y="244342"/>
            <a:ext cx="1734747" cy="123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67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2020-08-28T07:20:56Z</dcterms:created>
  <dcterms:modified xsi:type="dcterms:W3CDTF">2020-09-24T09:08:02Z</dcterms:modified>
</cp:coreProperties>
</file>