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23F61-0800-4D27-967D-B2322176BEEA}" type="datetimeFigureOut">
              <a:rPr lang="en-US" smtClean="0"/>
              <a:t>24-Sep-20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9B1E5-922A-4032-8594-91E8D0BBF8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6288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23F61-0800-4D27-967D-B2322176BEEA}" type="datetimeFigureOut">
              <a:rPr lang="en-US" smtClean="0"/>
              <a:t>24-Sep-20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9B1E5-922A-4032-8594-91E8D0BBF8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8425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23F61-0800-4D27-967D-B2322176BEEA}" type="datetimeFigureOut">
              <a:rPr lang="en-US" smtClean="0"/>
              <a:t>24-Sep-20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9B1E5-922A-4032-8594-91E8D0BBF8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4900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23F61-0800-4D27-967D-B2322176BEEA}" type="datetimeFigureOut">
              <a:rPr lang="en-US" smtClean="0"/>
              <a:t>24-Sep-20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9B1E5-922A-4032-8594-91E8D0BBF8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1200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23F61-0800-4D27-967D-B2322176BEEA}" type="datetimeFigureOut">
              <a:rPr lang="en-US" smtClean="0"/>
              <a:t>24-Sep-20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9B1E5-922A-4032-8594-91E8D0BBF8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1947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23F61-0800-4D27-967D-B2322176BEEA}" type="datetimeFigureOut">
              <a:rPr lang="en-US" smtClean="0"/>
              <a:t>24-Sep-20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9B1E5-922A-4032-8594-91E8D0BBF8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7339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23F61-0800-4D27-967D-B2322176BEEA}" type="datetimeFigureOut">
              <a:rPr lang="en-US" smtClean="0"/>
              <a:t>24-Sep-20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9B1E5-922A-4032-8594-91E8D0BBF8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3377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23F61-0800-4D27-967D-B2322176BEEA}" type="datetimeFigureOut">
              <a:rPr lang="en-US" smtClean="0"/>
              <a:t>24-Sep-20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9B1E5-922A-4032-8594-91E8D0BBF8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9667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23F61-0800-4D27-967D-B2322176BEEA}" type="datetimeFigureOut">
              <a:rPr lang="en-US" smtClean="0"/>
              <a:t>24-Sep-20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9B1E5-922A-4032-8594-91E8D0BBF8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236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23F61-0800-4D27-967D-B2322176BEEA}" type="datetimeFigureOut">
              <a:rPr lang="en-US" smtClean="0"/>
              <a:t>24-Sep-20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9B1E5-922A-4032-8594-91E8D0BBF8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0405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23F61-0800-4D27-967D-B2322176BEEA}" type="datetimeFigureOut">
              <a:rPr lang="en-US" smtClean="0"/>
              <a:t>24-Sep-20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9B1E5-922A-4032-8594-91E8D0BBF8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5391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523F61-0800-4D27-967D-B2322176BEEA}" type="datetimeFigureOut">
              <a:rPr lang="en-US" smtClean="0"/>
              <a:t>24-Sep-20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79B1E5-922A-4032-8594-91E8D0BBF8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0220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s.usek.edu.lb/wf/_login.aspx?url=https://s.usek.edu.lb/wf/main.aspx?pid%3dSTUDY_ABROAD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/>
          <p:cNvSpPr/>
          <p:nvPr/>
        </p:nvSpPr>
        <p:spPr>
          <a:xfrm>
            <a:off x="450980" y="5372750"/>
            <a:ext cx="11290040" cy="1114999"/>
          </a:xfrm>
          <a:prstGeom prst="roundRect">
            <a:avLst/>
          </a:prstGeom>
          <a:gradFill flip="none" rotWithShape="1">
            <a:gsLst>
              <a:gs pos="0">
                <a:schemeClr val="bg1">
                  <a:lumMod val="85000"/>
                  <a:shade val="30000"/>
                  <a:satMod val="115000"/>
                </a:schemeClr>
              </a:gs>
              <a:gs pos="29000">
                <a:schemeClr val="bg1">
                  <a:lumMod val="85000"/>
                  <a:shade val="67500"/>
                  <a:satMod val="115000"/>
                </a:schemeClr>
              </a:gs>
              <a:gs pos="0">
                <a:srgbClr val="939393"/>
              </a:gs>
              <a:gs pos="71000">
                <a:schemeClr val="bg1">
                  <a:lumMod val="85000"/>
                  <a:shade val="100000"/>
                  <a:satMod val="115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: Rounded Corners 4"/>
          <p:cNvSpPr/>
          <p:nvPr/>
        </p:nvSpPr>
        <p:spPr>
          <a:xfrm>
            <a:off x="7763069" y="2351315"/>
            <a:ext cx="4217795" cy="1877656"/>
          </a:xfrm>
          <a:prstGeom prst="roundRect">
            <a:avLst/>
          </a:prstGeom>
          <a:gradFill flip="none" rotWithShape="1">
            <a:gsLst>
              <a:gs pos="0">
                <a:schemeClr val="bg1">
                  <a:lumMod val="85000"/>
                  <a:shade val="30000"/>
                  <a:satMod val="115000"/>
                </a:schemeClr>
              </a:gs>
              <a:gs pos="27000">
                <a:schemeClr val="bg1">
                  <a:lumMod val="85000"/>
                  <a:shade val="67500"/>
                  <a:satMod val="115000"/>
                </a:schemeClr>
              </a:gs>
              <a:gs pos="60000">
                <a:schemeClr val="bg1">
                  <a:lumMod val="85000"/>
                  <a:shade val="100000"/>
                  <a:satMod val="115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: Rounded Corners 5"/>
          <p:cNvSpPr/>
          <p:nvPr/>
        </p:nvSpPr>
        <p:spPr>
          <a:xfrm>
            <a:off x="4558270" y="2103521"/>
            <a:ext cx="2758348" cy="2844313"/>
          </a:xfrm>
          <a:prstGeom prst="roundRect">
            <a:avLst/>
          </a:prstGeom>
          <a:gradFill flip="none" rotWithShape="1">
            <a:gsLst>
              <a:gs pos="0">
                <a:schemeClr val="bg1">
                  <a:lumMod val="85000"/>
                  <a:shade val="30000"/>
                  <a:satMod val="115000"/>
                </a:schemeClr>
              </a:gs>
              <a:gs pos="21000">
                <a:schemeClr val="bg1">
                  <a:lumMod val="85000"/>
                  <a:shade val="67500"/>
                  <a:satMod val="115000"/>
                </a:schemeClr>
              </a:gs>
              <a:gs pos="48000">
                <a:schemeClr val="bg1">
                  <a:lumMod val="85000"/>
                  <a:shade val="100000"/>
                  <a:satMod val="115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: Rounded Corners 6"/>
          <p:cNvSpPr/>
          <p:nvPr/>
        </p:nvSpPr>
        <p:spPr>
          <a:xfrm>
            <a:off x="224420" y="1964070"/>
            <a:ext cx="3730508" cy="2827484"/>
          </a:xfrm>
          <a:prstGeom prst="roundRect">
            <a:avLst/>
          </a:prstGeom>
          <a:gradFill flip="none" rotWithShape="1">
            <a:gsLst>
              <a:gs pos="0">
                <a:schemeClr val="bg1">
                  <a:lumMod val="85000"/>
                  <a:shade val="30000"/>
                  <a:satMod val="115000"/>
                </a:schemeClr>
              </a:gs>
              <a:gs pos="26000">
                <a:schemeClr val="bg1">
                  <a:lumMod val="85000"/>
                  <a:shade val="67500"/>
                  <a:satMod val="115000"/>
                </a:schemeClr>
              </a:gs>
              <a:gs pos="71000">
                <a:schemeClr val="bg1">
                  <a:lumMod val="85000"/>
                  <a:shade val="100000"/>
                  <a:satMod val="115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778" y="412153"/>
            <a:ext cx="884698" cy="884698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24420" y="2112970"/>
            <a:ext cx="373050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>
                <a:latin typeface="Baskerville Old Face" panose="02020602080505020303" pitchFamily="18" charset="0"/>
              </a:rPr>
              <a:t>ERASMUS + PROGRAM: WHAT IS IT?</a:t>
            </a:r>
            <a:endParaRPr lang="en-US" sz="1600" dirty="0">
              <a:latin typeface="Baskerville Old Face" panose="02020602080505020303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965061" y="2346580"/>
            <a:ext cx="194476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>
                <a:latin typeface="Baskerville Old Face" panose="02020602080505020303" pitchFamily="18" charset="0"/>
              </a:rPr>
              <a:t>FOR HOW </a:t>
            </a:r>
            <a:r>
              <a:rPr lang="fr-FR" sz="1600" dirty="0" smtClean="0">
                <a:latin typeface="Baskerville Old Face" panose="02020602080505020303" pitchFamily="18" charset="0"/>
              </a:rPr>
              <a:t>LONG?</a:t>
            </a:r>
            <a:endParaRPr lang="en-US" sz="1600" dirty="0">
              <a:latin typeface="Baskerville Old Face" panose="02020602080505020303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852811" y="2418424"/>
            <a:ext cx="412805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>
                <a:latin typeface="Baskerville Old Face" panose="02020602080505020303" pitchFamily="18" charset="0"/>
              </a:rPr>
              <a:t>WHAT DOES THE SCOLARSHIP COVER?</a:t>
            </a:r>
            <a:endParaRPr lang="en-US" sz="1600" dirty="0">
              <a:latin typeface="Baskerville Old Face" panose="02020602080505020303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33556" y="2516486"/>
            <a:ext cx="342137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latin typeface="Baskerville Old Face" panose="02020602080505020303" pitchFamily="18" charset="0"/>
              </a:rPr>
              <a:t>-A chance to </a:t>
            </a:r>
            <a:r>
              <a:rPr lang="fr-FR" dirty="0" err="1">
                <a:latin typeface="Baskerville Old Face" panose="02020602080505020303" pitchFamily="18" charset="0"/>
              </a:rPr>
              <a:t>spend</a:t>
            </a:r>
            <a:r>
              <a:rPr lang="fr-FR" dirty="0">
                <a:latin typeface="Baskerville Old Face" panose="02020602080505020303" pitchFamily="18" charset="0"/>
              </a:rPr>
              <a:t> a </a:t>
            </a:r>
            <a:r>
              <a:rPr lang="fr-FR" dirty="0" err="1">
                <a:latin typeface="Baskerville Old Face" panose="02020602080505020303" pitchFamily="18" charset="0"/>
              </a:rPr>
              <a:t>semester</a:t>
            </a:r>
            <a:r>
              <a:rPr lang="fr-FR" dirty="0">
                <a:latin typeface="Baskerville Old Face" panose="02020602080505020303" pitchFamily="18" charset="0"/>
              </a:rPr>
              <a:t> </a:t>
            </a:r>
            <a:r>
              <a:rPr lang="fr-FR" dirty="0" err="1">
                <a:latin typeface="Baskerville Old Face" panose="02020602080505020303" pitchFamily="18" charset="0"/>
              </a:rPr>
              <a:t>abroad</a:t>
            </a:r>
            <a:endParaRPr lang="fr-FR" dirty="0">
              <a:latin typeface="Baskerville Old Face" panose="02020602080505020303" pitchFamily="18" charset="0"/>
            </a:endParaRPr>
          </a:p>
          <a:p>
            <a:r>
              <a:rPr lang="fr-FR" dirty="0">
                <a:latin typeface="Baskerville Old Face" panose="02020602080505020303" pitchFamily="18" charset="0"/>
              </a:rPr>
              <a:t>-</a:t>
            </a:r>
            <a:r>
              <a:rPr lang="fr-FR" dirty="0" err="1">
                <a:latin typeface="Baskerville Old Face" panose="02020602080505020303" pitchFamily="18" charset="0"/>
              </a:rPr>
              <a:t>Meet</a:t>
            </a:r>
            <a:r>
              <a:rPr lang="fr-FR" dirty="0">
                <a:latin typeface="Baskerville Old Face" panose="02020602080505020303" pitchFamily="18" charset="0"/>
              </a:rPr>
              <a:t> new people </a:t>
            </a:r>
          </a:p>
          <a:p>
            <a:r>
              <a:rPr lang="fr-FR" dirty="0">
                <a:latin typeface="Baskerville Old Face" panose="02020602080505020303" pitchFamily="18" charset="0"/>
              </a:rPr>
              <a:t>-Discover </a:t>
            </a:r>
            <a:r>
              <a:rPr lang="fr-FR" dirty="0" err="1">
                <a:latin typeface="Baskerville Old Face" panose="02020602080505020303" pitchFamily="18" charset="0"/>
              </a:rPr>
              <a:t>other</a:t>
            </a:r>
            <a:r>
              <a:rPr lang="fr-FR" dirty="0">
                <a:latin typeface="Baskerville Old Face" panose="02020602080505020303" pitchFamily="18" charset="0"/>
              </a:rPr>
              <a:t> cultures</a:t>
            </a:r>
          </a:p>
          <a:p>
            <a:r>
              <a:rPr lang="en-US" dirty="0">
                <a:latin typeface="Baskerville Old Face" panose="02020602080505020303" pitchFamily="18" charset="0"/>
              </a:rPr>
              <a:t>-Benefit from a scholarship that covers your whole duration of stay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589974" y="2685134"/>
            <a:ext cx="269493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>
                <a:latin typeface="Baskerville Old Face" panose="02020602080505020303" pitchFamily="18" charset="0"/>
              </a:rPr>
              <a:t>You can go on an Erasmus </a:t>
            </a:r>
            <a:r>
              <a:rPr lang="fr-FR" dirty="0" err="1">
                <a:latin typeface="Baskerville Old Face" panose="02020602080505020303" pitchFamily="18" charset="0"/>
              </a:rPr>
              <a:t>funded</a:t>
            </a:r>
            <a:r>
              <a:rPr lang="fr-FR" dirty="0">
                <a:latin typeface="Baskerville Old Face" panose="02020602080505020303" pitchFamily="18" charset="0"/>
              </a:rPr>
              <a:t> program for </a:t>
            </a:r>
          </a:p>
          <a:p>
            <a:pPr algn="ctr"/>
            <a:r>
              <a:rPr lang="fr-FR" dirty="0">
                <a:latin typeface="Baskerville Old Face" panose="02020602080505020303" pitchFamily="18" charset="0"/>
              </a:rPr>
              <a:t>1 </a:t>
            </a:r>
            <a:r>
              <a:rPr lang="fr-FR" dirty="0" err="1">
                <a:latin typeface="Baskerville Old Face" panose="02020602080505020303" pitchFamily="18" charset="0"/>
              </a:rPr>
              <a:t>semester</a:t>
            </a:r>
            <a:endParaRPr lang="fr-FR" dirty="0">
              <a:latin typeface="Baskerville Old Face" panose="02020602080505020303" pitchFamily="18" charset="0"/>
            </a:endParaRPr>
          </a:p>
          <a:p>
            <a:pPr algn="ctr"/>
            <a:r>
              <a:rPr lang="fr-FR" dirty="0">
                <a:latin typeface="Baskerville Old Face" panose="02020602080505020303" pitchFamily="18" charset="0"/>
              </a:rPr>
              <a:t>NB: It </a:t>
            </a:r>
            <a:r>
              <a:rPr lang="fr-FR" dirty="0" err="1">
                <a:latin typeface="Baskerville Old Face" panose="02020602080505020303" pitchFamily="18" charset="0"/>
              </a:rPr>
              <a:t>shouldn’t</a:t>
            </a:r>
            <a:r>
              <a:rPr lang="fr-FR" dirty="0">
                <a:latin typeface="Baskerville Old Face" panose="02020602080505020303" pitchFamily="18" charset="0"/>
              </a:rPr>
              <a:t> </a:t>
            </a:r>
            <a:r>
              <a:rPr lang="fr-FR" dirty="0" err="1">
                <a:latin typeface="Baskerville Old Face" panose="02020602080505020303" pitchFamily="18" charset="0"/>
              </a:rPr>
              <a:t>be</a:t>
            </a:r>
            <a:r>
              <a:rPr lang="fr-FR" dirty="0">
                <a:latin typeface="Baskerville Old Face" panose="02020602080505020303" pitchFamily="18" charset="0"/>
              </a:rPr>
              <a:t> </a:t>
            </a:r>
            <a:r>
              <a:rPr lang="fr-FR" dirty="0" err="1">
                <a:latin typeface="Baskerville Old Face" panose="02020602080505020303" pitchFamily="18" charset="0"/>
              </a:rPr>
              <a:t>your</a:t>
            </a:r>
            <a:r>
              <a:rPr lang="fr-FR" dirty="0">
                <a:latin typeface="Baskerville Old Face" panose="02020602080505020303" pitchFamily="18" charset="0"/>
              </a:rPr>
              <a:t> 1st </a:t>
            </a:r>
            <a:r>
              <a:rPr lang="fr-FR" dirty="0" err="1">
                <a:latin typeface="Baskerville Old Face" panose="02020602080505020303" pitchFamily="18" charset="0"/>
              </a:rPr>
              <a:t>year</a:t>
            </a:r>
            <a:r>
              <a:rPr lang="fr-FR" dirty="0">
                <a:latin typeface="Baskerville Old Face" panose="02020602080505020303" pitchFamily="18" charset="0"/>
              </a:rPr>
              <a:t> of </a:t>
            </a:r>
            <a:r>
              <a:rPr lang="fr-FR" dirty="0" err="1">
                <a:latin typeface="Baskerville Old Face" panose="02020602080505020303" pitchFamily="18" charset="0"/>
              </a:rPr>
              <a:t>studies</a:t>
            </a:r>
            <a:r>
              <a:rPr lang="fr-FR">
                <a:latin typeface="Baskerville Old Face" panose="02020602080505020303" pitchFamily="18" charset="0"/>
              </a:rPr>
              <a:t> or </a:t>
            </a:r>
            <a:r>
              <a:rPr lang="fr-FR" dirty="0" err="1">
                <a:latin typeface="Baskerville Old Face" panose="02020602080505020303" pitchFamily="18" charset="0"/>
              </a:rPr>
              <a:t>your</a:t>
            </a:r>
            <a:r>
              <a:rPr lang="fr-FR" dirty="0">
                <a:latin typeface="Baskerville Old Face" panose="02020602080505020303" pitchFamily="18" charset="0"/>
              </a:rPr>
              <a:t> last </a:t>
            </a:r>
            <a:r>
              <a:rPr lang="fr-FR" dirty="0" err="1">
                <a:latin typeface="Baskerville Old Face" panose="02020602080505020303" pitchFamily="18" charset="0"/>
              </a:rPr>
              <a:t>semester</a:t>
            </a:r>
            <a:r>
              <a:rPr lang="fr-FR" dirty="0">
                <a:latin typeface="Baskerville Old Face" panose="02020602080505020303" pitchFamily="18" charset="0"/>
              </a:rPr>
              <a:t> of </a:t>
            </a:r>
            <a:r>
              <a:rPr lang="fr-FR" dirty="0" err="1">
                <a:latin typeface="Baskerville Old Face" panose="02020602080505020303" pitchFamily="18" charset="0"/>
              </a:rPr>
              <a:t>studies</a:t>
            </a:r>
            <a:endParaRPr lang="fr-FR" dirty="0">
              <a:latin typeface="Baskerville Old Face" panose="02020602080505020303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300385" y="2825644"/>
            <a:ext cx="269286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latin typeface="Baskerville Old Face" panose="02020602080505020303" pitchFamily="18" charset="0"/>
              </a:rPr>
              <a:t>-Ticket </a:t>
            </a:r>
            <a:r>
              <a:rPr lang="fr-FR" dirty="0" err="1">
                <a:latin typeface="Baskerville Old Face" panose="02020602080505020303" pitchFamily="18" charset="0"/>
              </a:rPr>
              <a:t>fees</a:t>
            </a:r>
            <a:r>
              <a:rPr lang="fr-FR" dirty="0">
                <a:latin typeface="Baskerville Old Face" panose="02020602080505020303" pitchFamily="18" charset="0"/>
              </a:rPr>
              <a:t> (</a:t>
            </a:r>
            <a:r>
              <a:rPr lang="fr-FR" dirty="0" err="1">
                <a:latin typeface="Baskerville Old Face" panose="02020602080505020303" pitchFamily="18" charset="0"/>
              </a:rPr>
              <a:t>Around</a:t>
            </a:r>
            <a:r>
              <a:rPr lang="fr-FR" dirty="0">
                <a:latin typeface="Baskerville Old Face" panose="02020602080505020303" pitchFamily="18" charset="0"/>
              </a:rPr>
              <a:t> 365 euros) </a:t>
            </a:r>
          </a:p>
          <a:p>
            <a:r>
              <a:rPr lang="fr-FR" dirty="0">
                <a:latin typeface="Baskerville Old Face" panose="02020602080505020303" pitchFamily="18" charset="0"/>
              </a:rPr>
              <a:t>-</a:t>
            </a:r>
            <a:r>
              <a:rPr lang="fr-FR" dirty="0" err="1">
                <a:latin typeface="Baskerville Old Face" panose="02020602080505020303" pitchFamily="18" charset="0"/>
              </a:rPr>
              <a:t>Between</a:t>
            </a:r>
            <a:r>
              <a:rPr lang="fr-FR" dirty="0">
                <a:latin typeface="Baskerville Old Face" panose="02020602080505020303" pitchFamily="18" charset="0"/>
              </a:rPr>
              <a:t> 650 and 800 euros per </a:t>
            </a:r>
            <a:r>
              <a:rPr lang="fr-FR" dirty="0" err="1">
                <a:latin typeface="Baskerville Old Face" panose="02020602080505020303" pitchFamily="18" charset="0"/>
              </a:rPr>
              <a:t>month</a:t>
            </a:r>
            <a:endParaRPr lang="en-US" dirty="0">
              <a:latin typeface="Baskerville Old Face" panose="02020602080505020303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85193" y="5807492"/>
            <a:ext cx="11350689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dirty="0">
                <a:latin typeface="Baskerville Old Face" panose="02020602080505020303" pitchFamily="18" charset="0"/>
              </a:rPr>
              <a:t>To </a:t>
            </a:r>
            <a:r>
              <a:rPr lang="fr-FR" dirty="0" err="1">
                <a:latin typeface="Baskerville Old Face" panose="02020602080505020303" pitchFamily="18" charset="0"/>
              </a:rPr>
              <a:t>apply</a:t>
            </a:r>
            <a:r>
              <a:rPr lang="fr-FR" dirty="0">
                <a:latin typeface="Baskerville Old Face" panose="02020602080505020303" pitchFamily="18" charset="0"/>
              </a:rPr>
              <a:t> for a </a:t>
            </a:r>
            <a:r>
              <a:rPr lang="fr-FR" dirty="0" err="1">
                <a:latin typeface="Baskerville Old Face" panose="02020602080505020303" pitchFamily="18" charset="0"/>
              </a:rPr>
              <a:t>scholarship</a:t>
            </a:r>
            <a:r>
              <a:rPr lang="fr-FR" dirty="0">
                <a:latin typeface="Baskerville Old Face" panose="02020602080505020303" pitchFamily="18" charset="0"/>
              </a:rPr>
              <a:t> at </a:t>
            </a:r>
            <a:r>
              <a:rPr lang="fr-FR" dirty="0" err="1">
                <a:latin typeface="Baskerville Old Face" panose="02020602080505020303" pitchFamily="18" charset="0"/>
              </a:rPr>
              <a:t>University</a:t>
            </a:r>
            <a:r>
              <a:rPr lang="fr-FR" dirty="0">
                <a:latin typeface="Baskerville Old Face" panose="02020602080505020303" pitchFamily="18" charset="0"/>
              </a:rPr>
              <a:t> of </a:t>
            </a:r>
            <a:r>
              <a:rPr lang="fr-FR" dirty="0" err="1">
                <a:latin typeface="Baskerville Old Face" panose="02020602080505020303" pitchFamily="18" charset="0"/>
              </a:rPr>
              <a:t>Economics</a:t>
            </a:r>
            <a:r>
              <a:rPr lang="fr-FR" dirty="0">
                <a:latin typeface="Baskerville Old Face" panose="02020602080505020303" pitchFamily="18" charset="0"/>
              </a:rPr>
              <a:t> in Katowice, </a:t>
            </a:r>
            <a:r>
              <a:rPr lang="fr-FR" dirty="0" err="1">
                <a:latin typeface="Baskerville Old Face" panose="02020602080505020303" pitchFamily="18" charset="0"/>
              </a:rPr>
              <a:t>please</a:t>
            </a:r>
            <a:r>
              <a:rPr lang="fr-FR" dirty="0">
                <a:latin typeface="Baskerville Old Face" panose="02020602080505020303" pitchFamily="18" charset="0"/>
              </a:rPr>
              <a:t> click </a:t>
            </a:r>
            <a:r>
              <a:rPr lang="fr-FR" dirty="0">
                <a:latin typeface="Baskerville Old Face" panose="02020602080505020303" pitchFamily="18" charset="0"/>
                <a:hlinkClick r:id="rId3"/>
              </a:rPr>
              <a:t>here</a:t>
            </a:r>
            <a:endParaRPr lang="en-US" dirty="0">
              <a:latin typeface="Baskerville Old Face" panose="02020602080505020303" pitchFamily="18" charset="0"/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7219" y="527497"/>
            <a:ext cx="3675592" cy="748091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424544" y="1437443"/>
            <a:ext cx="114113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       </a:t>
            </a:r>
            <a:r>
              <a:rPr lang="fr-FR" sz="2400" dirty="0" err="1">
                <a:latin typeface="Baskerville Old Face" panose="02020602080505020303" pitchFamily="18" charset="0"/>
              </a:rPr>
              <a:t>University</a:t>
            </a:r>
            <a:r>
              <a:rPr lang="fr-FR" sz="2400" dirty="0">
                <a:latin typeface="Baskerville Old Face" panose="02020602080505020303" pitchFamily="18" charset="0"/>
              </a:rPr>
              <a:t> of </a:t>
            </a:r>
            <a:r>
              <a:rPr lang="fr-FR" sz="2400" dirty="0" err="1">
                <a:latin typeface="Baskerville Old Face" panose="02020602080505020303" pitchFamily="18" charset="0"/>
              </a:rPr>
              <a:t>Economics</a:t>
            </a:r>
            <a:r>
              <a:rPr lang="fr-FR" sz="2400" dirty="0">
                <a:latin typeface="Baskerville Old Face" panose="02020602080505020303" pitchFamily="18" charset="0"/>
              </a:rPr>
              <a:t> </a:t>
            </a:r>
            <a:r>
              <a:rPr lang="fr-FR" sz="2400">
                <a:latin typeface="Baskerville Old Face" panose="02020602080505020303" pitchFamily="18" charset="0"/>
              </a:rPr>
              <a:t>in Katowice – </a:t>
            </a:r>
            <a:r>
              <a:rPr lang="fr-FR" sz="2400" dirty="0">
                <a:latin typeface="Baskerville Old Face" panose="02020602080505020303" pitchFamily="18" charset="0"/>
              </a:rPr>
              <a:t>Open Call for Business </a:t>
            </a:r>
            <a:r>
              <a:rPr lang="fr-FR" sz="2400" dirty="0" err="1">
                <a:latin typeface="Baskerville Old Face" panose="02020602080505020303" pitchFamily="18" charset="0"/>
              </a:rPr>
              <a:t>Students</a:t>
            </a:r>
            <a:r>
              <a:rPr lang="fr-FR" sz="2400" dirty="0">
                <a:latin typeface="Baskerville Old Face" panose="02020602080505020303" pitchFamily="18" charset="0"/>
              </a:rPr>
              <a:t> for 2020-2021 </a:t>
            </a:r>
            <a:endParaRPr lang="en-US" sz="2400" dirty="0">
              <a:latin typeface="Baskerville Old Face" panose="02020602080505020303" pitchFamily="18" charset="0"/>
            </a:endParaRPr>
          </a:p>
        </p:txBody>
      </p:sp>
      <p:sp>
        <p:nvSpPr>
          <p:cNvPr id="18" name="TextBox 15"/>
          <p:cNvSpPr txBox="1"/>
          <p:nvPr/>
        </p:nvSpPr>
        <p:spPr>
          <a:xfrm>
            <a:off x="533556" y="5502864"/>
            <a:ext cx="187904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600" dirty="0">
                <a:latin typeface="Baskerville Old Face" panose="02020602080505020303" pitchFamily="18" charset="0"/>
              </a:rPr>
              <a:t>HOW TO APPLY?</a:t>
            </a:r>
            <a:endParaRPr lang="en-US" sz="1600" dirty="0">
              <a:latin typeface="Baskerville Old Face" panose="02020602080505020303" pitchFamily="18" charset="0"/>
            </a:endParaRPr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3042" y="441713"/>
            <a:ext cx="2190265" cy="9329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11887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122</Words>
  <Application>Microsoft Office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Baskerville Old Face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Corentin E. Carret</dc:creator>
  <cp:lastModifiedBy>Sandy Belle Milan</cp:lastModifiedBy>
  <cp:revision>7</cp:revision>
  <dcterms:created xsi:type="dcterms:W3CDTF">2020-08-28T07:23:58Z</dcterms:created>
  <dcterms:modified xsi:type="dcterms:W3CDTF">2020-09-24T09:33:50Z</dcterms:modified>
</cp:coreProperties>
</file>