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2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4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9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0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94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3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3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6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4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23F61-0800-4D27-967D-B2322176BEE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9B1E5-922A-4032-8594-91E8D0BB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2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5061" y="2346580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</a:t>
            </a:r>
            <a:r>
              <a:rPr lang="fr-FR" dirty="0" err="1">
                <a:latin typeface="Baskerville Old Face" panose="02020602080505020303" pitchFamily="18" charset="0"/>
              </a:rPr>
              <a:t>University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Economics</a:t>
            </a:r>
            <a:r>
              <a:rPr lang="fr-FR" dirty="0">
                <a:latin typeface="Baskerville Old Face" panose="02020602080505020303" pitchFamily="18" charset="0"/>
              </a:rPr>
              <a:t> in Katowice,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4544" y="1437443"/>
            <a:ext cx="1141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</a:t>
            </a:r>
            <a:r>
              <a:rPr lang="fr-FR" sz="2400" dirty="0" err="1">
                <a:latin typeface="Baskerville Old Face" panose="02020602080505020303" pitchFamily="18" charset="0"/>
              </a:rPr>
              <a:t>University</a:t>
            </a:r>
            <a:r>
              <a:rPr lang="fr-FR" sz="2400" dirty="0">
                <a:latin typeface="Baskerville Old Face" panose="02020602080505020303" pitchFamily="18" charset="0"/>
              </a:rPr>
              <a:t> of </a:t>
            </a:r>
            <a:r>
              <a:rPr lang="fr-FR" sz="2400" dirty="0" err="1">
                <a:latin typeface="Baskerville Old Face" panose="02020602080505020303" pitchFamily="18" charset="0"/>
              </a:rPr>
              <a:t>Economics</a:t>
            </a:r>
            <a:r>
              <a:rPr lang="fr-FR" sz="2400" dirty="0">
                <a:latin typeface="Baskerville Old Face" panose="02020602080505020303" pitchFamily="18" charset="0"/>
              </a:rPr>
              <a:t> </a:t>
            </a:r>
            <a:r>
              <a:rPr lang="fr-FR" sz="2400">
                <a:latin typeface="Baskerville Old Face" panose="02020602080505020303" pitchFamily="18" charset="0"/>
              </a:rPr>
              <a:t>in Katowice – </a:t>
            </a:r>
            <a:r>
              <a:rPr lang="fr-FR" sz="2400" dirty="0">
                <a:latin typeface="Baskerville Old Face" panose="02020602080505020303" pitchFamily="18" charset="0"/>
              </a:rPr>
              <a:t>Open Call for Business </a:t>
            </a:r>
            <a:r>
              <a:rPr lang="fr-FR" sz="2400" dirty="0" err="1">
                <a:latin typeface="Baskerville Old Face" panose="02020602080505020303" pitchFamily="18" charset="0"/>
              </a:rPr>
              <a:t>Students</a:t>
            </a:r>
            <a:r>
              <a:rPr lang="fr-FR" sz="2400" dirty="0">
                <a:latin typeface="Baskerville Old Face" panose="02020602080505020303" pitchFamily="18" charset="0"/>
              </a:rPr>
              <a:t> for 2020-2021 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042" y="441713"/>
            <a:ext cx="2190265" cy="93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188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7</cp:revision>
  <dcterms:created xsi:type="dcterms:W3CDTF">2020-08-28T07:23:58Z</dcterms:created>
  <dcterms:modified xsi:type="dcterms:W3CDTF">2020-09-24T09:33:50Z</dcterms:modified>
</cp:coreProperties>
</file>