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0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1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2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9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5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4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7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8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9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F5551-E1CB-4B1B-B36E-7D112EBFD7A7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90A30-9078-414E-B33A-D5935399D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4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282247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980" y="5720007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Leiden,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	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of Leiden – Open Call for Law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563" y="522614"/>
            <a:ext cx="1268457" cy="906041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33556" y="5393811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5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2020-08-28T06:47:09Z</dcterms:created>
  <dcterms:modified xsi:type="dcterms:W3CDTF">2020-09-24T09:08:17Z</dcterms:modified>
</cp:coreProperties>
</file>