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3DA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5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2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6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4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4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5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DF85-1DEA-4E95-9D01-A047619B62E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3D755-24F4-43E8-BB3B-0DD28ED5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2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: Rounded Corners 27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" y="1437443"/>
            <a:ext cx="12063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Baskerville Old Face" panose="02020602080505020303" pitchFamily="18" charset="0"/>
              </a:rPr>
              <a:t>                   </a:t>
            </a:r>
            <a:r>
              <a:rPr lang="fr-FR" sz="2000" dirty="0" err="1">
                <a:latin typeface="Baskerville Old Face" panose="02020602080505020303" pitchFamily="18" charset="0"/>
              </a:rPr>
              <a:t>Upper</a:t>
            </a:r>
            <a:r>
              <a:rPr lang="fr-FR" sz="2000" dirty="0">
                <a:latin typeface="Baskerville Old Face" panose="02020602080505020303" pitchFamily="18" charset="0"/>
              </a:rPr>
              <a:t> </a:t>
            </a:r>
            <a:r>
              <a:rPr lang="fr-FR" sz="2000" dirty="0" err="1">
                <a:latin typeface="Baskerville Old Face" panose="02020602080505020303" pitchFamily="18" charset="0"/>
              </a:rPr>
              <a:t>Austria</a:t>
            </a:r>
            <a:r>
              <a:rPr lang="fr-FR" sz="2000" dirty="0">
                <a:latin typeface="Baskerville Old Face" panose="02020602080505020303" pitchFamily="18" charset="0"/>
              </a:rPr>
              <a:t> </a:t>
            </a:r>
            <a:r>
              <a:rPr lang="fr-FR" sz="2000" dirty="0" err="1">
                <a:latin typeface="Baskerville Old Face" panose="02020602080505020303" pitchFamily="18" charset="0"/>
              </a:rPr>
              <a:t>University</a:t>
            </a:r>
            <a:r>
              <a:rPr lang="fr-FR" sz="2000" dirty="0">
                <a:latin typeface="Baskerville Old Face" panose="02020602080505020303" pitchFamily="18" charset="0"/>
              </a:rPr>
              <a:t> Of </a:t>
            </a:r>
            <a:r>
              <a:rPr lang="fr-FR" sz="2000" dirty="0" err="1">
                <a:latin typeface="Baskerville Old Face" panose="02020602080505020303" pitchFamily="18" charset="0"/>
              </a:rPr>
              <a:t>Applied</a:t>
            </a:r>
            <a:r>
              <a:rPr lang="fr-FR" sz="2000" dirty="0">
                <a:latin typeface="Baskerville Old Face" panose="02020602080505020303" pitchFamily="18" charset="0"/>
              </a:rPr>
              <a:t> Science – Open Call for Engineering </a:t>
            </a:r>
            <a:r>
              <a:rPr lang="fr-FR" sz="2000" dirty="0" err="1">
                <a:latin typeface="Baskerville Old Face" panose="02020602080505020303" pitchFamily="18" charset="0"/>
              </a:rPr>
              <a:t>Students</a:t>
            </a:r>
            <a:r>
              <a:rPr lang="fr-FR" sz="2000" dirty="0">
                <a:latin typeface="Baskerville Old Face" panose="02020602080505020303" pitchFamily="18" charset="0"/>
              </a:rPr>
              <a:t> for 2020-2021 </a:t>
            </a:r>
            <a:endParaRPr lang="en-US" sz="20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5061" y="2320143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556" y="5393811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0980" y="5753426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Upper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Austria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Applied</a:t>
            </a:r>
            <a:r>
              <a:rPr lang="fr-FR" dirty="0">
                <a:latin typeface="Baskerville Old Face" panose="02020602080505020303" pitchFamily="18" charset="0"/>
              </a:rPr>
              <a:t> Science,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706" y="550156"/>
            <a:ext cx="2049696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1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18</cp:revision>
  <dcterms:created xsi:type="dcterms:W3CDTF">2020-08-26T07:43:52Z</dcterms:created>
  <dcterms:modified xsi:type="dcterms:W3CDTF">2020-09-24T09:08:23Z</dcterms:modified>
</cp:coreProperties>
</file>